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sldIdLst>
    <p:sldId id="256" r:id="rId5"/>
    <p:sldId id="311" r:id="rId6"/>
    <p:sldId id="258" r:id="rId7"/>
    <p:sldId id="307" r:id="rId8"/>
    <p:sldId id="318" r:id="rId9"/>
    <p:sldId id="257" r:id="rId10"/>
    <p:sldId id="306" r:id="rId11"/>
    <p:sldId id="319" r:id="rId12"/>
    <p:sldId id="299" r:id="rId13"/>
    <p:sldId id="300" r:id="rId14"/>
    <p:sldId id="316" r:id="rId15"/>
    <p:sldId id="305" r:id="rId16"/>
    <p:sldId id="308" r:id="rId17"/>
    <p:sldId id="314" r:id="rId18"/>
    <p:sldId id="310" r:id="rId19"/>
    <p:sldId id="317" r:id="rId20"/>
    <p:sldId id="312" r:id="rId21"/>
    <p:sldId id="313" r:id="rId22"/>
    <p:sldId id="309" r:id="rId23"/>
    <p:sldId id="281" r:id="rId24"/>
    <p:sldId id="275"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er Setup Instructions" id="{AA5788D2-30F8-42C7-B07F-59431EDBC0E5}">
          <p14:sldIdLst/>
        </p14:section>
        <p14:section name="Content Slides" id="{E75644C2-F9D4-4D53-AFA6-143D071050E2}">
          <p14:sldIdLst>
            <p14:sldId id="256"/>
            <p14:sldId id="311"/>
            <p14:sldId id="258"/>
            <p14:sldId id="307"/>
            <p14:sldId id="318"/>
            <p14:sldId id="257"/>
            <p14:sldId id="306"/>
            <p14:sldId id="319"/>
            <p14:sldId id="299"/>
            <p14:sldId id="300"/>
            <p14:sldId id="316"/>
            <p14:sldId id="305"/>
            <p14:sldId id="308"/>
            <p14:sldId id="314"/>
            <p14:sldId id="310"/>
            <p14:sldId id="317"/>
            <p14:sldId id="312"/>
            <p14:sldId id="313"/>
            <p14:sldId id="309"/>
            <p14:sldId id="281"/>
            <p14:sldId id="27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A626"/>
    <a:srgbClr val="545759"/>
    <a:srgbClr val="966E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81429" autoAdjust="0"/>
  </p:normalViewPr>
  <p:slideViewPr>
    <p:cSldViewPr snapToGrid="0">
      <p:cViewPr varScale="1">
        <p:scale>
          <a:sx n="103" d="100"/>
          <a:sy n="103" d="100"/>
        </p:scale>
        <p:origin x="138" y="27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ata1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svg"/><Relationship Id="rId1" Type="http://schemas.openxmlformats.org/officeDocument/2006/relationships/image" Target="../media/image51.png"/><Relationship Id="rId6" Type="http://schemas.openxmlformats.org/officeDocument/2006/relationships/image" Target="../media/image56.svg"/><Relationship Id="rId5" Type="http://schemas.openxmlformats.org/officeDocument/2006/relationships/image" Target="../media/image55.png"/><Relationship Id="rId4" Type="http://schemas.openxmlformats.org/officeDocument/2006/relationships/image" Target="../media/image54.svg"/></Relationships>
</file>

<file path=ppt/diagrams/_rels/data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ata3.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6.png"/><Relationship Id="rId7" Type="http://schemas.openxmlformats.org/officeDocument/2006/relationships/image" Target="../media/image21.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ata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5.svg"/><Relationship Id="rId1" Type="http://schemas.openxmlformats.org/officeDocument/2006/relationships/image" Target="../media/image14.png"/><Relationship Id="rId4" Type="http://schemas.openxmlformats.org/officeDocument/2006/relationships/image" Target="../media/image26.svg"/></Relationships>
</file>

<file path=ppt/diagrams/_rels/data5.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5.png"/><Relationship Id="rId7" Type="http://schemas.openxmlformats.org/officeDocument/2006/relationships/image" Target="../media/image30.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26.svg"/></Relationships>
</file>

<file path=ppt/diagrams/_rels/data8.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1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svg"/><Relationship Id="rId1" Type="http://schemas.openxmlformats.org/officeDocument/2006/relationships/image" Target="../media/image51.png"/><Relationship Id="rId6" Type="http://schemas.openxmlformats.org/officeDocument/2006/relationships/image" Target="../media/image56.svg"/><Relationship Id="rId5" Type="http://schemas.openxmlformats.org/officeDocument/2006/relationships/image" Target="../media/image55.png"/><Relationship Id="rId4" Type="http://schemas.openxmlformats.org/officeDocument/2006/relationships/image" Target="../media/image54.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rawing3.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6.png"/><Relationship Id="rId7" Type="http://schemas.openxmlformats.org/officeDocument/2006/relationships/image" Target="../media/image21.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rawing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5.svg"/><Relationship Id="rId1" Type="http://schemas.openxmlformats.org/officeDocument/2006/relationships/image" Target="../media/image14.png"/><Relationship Id="rId4" Type="http://schemas.openxmlformats.org/officeDocument/2006/relationships/image" Target="../media/image26.svg"/></Relationships>
</file>

<file path=ppt/diagrams/_rels/drawing5.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5.png"/><Relationship Id="rId7" Type="http://schemas.openxmlformats.org/officeDocument/2006/relationships/image" Target="../media/image30.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26.svg"/></Relationships>
</file>

<file path=ppt/diagrams/_rels/drawing8.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AF6A8D-1F7A-4D22-AF69-1AB0A7878394}"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AB056843-7F58-4494-B940-86B47A0F546F}">
      <dgm:prSet/>
      <dgm:spPr/>
      <dgm:t>
        <a:bodyPr/>
        <a:lstStyle/>
        <a:p>
          <a:pPr>
            <a:lnSpc>
              <a:spcPct val="100000"/>
            </a:lnSpc>
          </a:pPr>
          <a:r>
            <a:rPr lang="en-US" dirty="0"/>
            <a:t>Quality Control is an often overlooked, but powerful tool for breweries of all sizes. It is a protection for owners, stakeholders, and employees to maintain control by monitoring their product from start to finish. However, there is not a one-size-fits-all QC approach for every brewery. </a:t>
          </a:r>
        </a:p>
      </dgm:t>
    </dgm:pt>
    <dgm:pt modelId="{3855CEBD-F05A-4333-8E3C-8B609AFB7A68}" type="parTrans" cxnId="{D4256E28-18E2-489B-8C29-8931134DDE97}">
      <dgm:prSet/>
      <dgm:spPr/>
      <dgm:t>
        <a:bodyPr/>
        <a:lstStyle/>
        <a:p>
          <a:endParaRPr lang="en-US"/>
        </a:p>
      </dgm:t>
    </dgm:pt>
    <dgm:pt modelId="{337B1C18-3708-44A6-884A-77CD375F57CD}" type="sibTrans" cxnId="{D4256E28-18E2-489B-8C29-8931134DDE97}">
      <dgm:prSet/>
      <dgm:spPr/>
      <dgm:t>
        <a:bodyPr/>
        <a:lstStyle/>
        <a:p>
          <a:endParaRPr lang="en-US"/>
        </a:p>
      </dgm:t>
    </dgm:pt>
    <dgm:pt modelId="{228A05C5-857D-466A-A845-05DB7B2D279D}">
      <dgm:prSet/>
      <dgm:spPr/>
      <dgm:t>
        <a:bodyPr/>
        <a:lstStyle/>
        <a:p>
          <a:pPr>
            <a:lnSpc>
              <a:spcPct val="100000"/>
            </a:lnSpc>
          </a:pPr>
          <a:r>
            <a:rPr lang="en-US" dirty="0"/>
            <a:t>Tailored protocols can be as extensive or narrow as a brewery’s focus requires. The topic of QC can often feel unapproachable and overwhelming given the diversity in available testing methods. Not to mention, the time and expense of diverting resources towards QC can feel unnecessary…until the worst happens. As a solution, many brewers have turned to PCR in the last several years for quick answers, and relatively easy use. </a:t>
          </a:r>
        </a:p>
      </dgm:t>
    </dgm:pt>
    <dgm:pt modelId="{29B8D989-6192-481A-BCF1-FDB755B21A2C}" type="parTrans" cxnId="{00394B4D-45B2-44AC-827A-0FAE55572BA7}">
      <dgm:prSet/>
      <dgm:spPr/>
      <dgm:t>
        <a:bodyPr/>
        <a:lstStyle/>
        <a:p>
          <a:endParaRPr lang="en-US"/>
        </a:p>
      </dgm:t>
    </dgm:pt>
    <dgm:pt modelId="{FACF6E14-7C0A-443C-815A-162FE4527C4F}" type="sibTrans" cxnId="{00394B4D-45B2-44AC-827A-0FAE55572BA7}">
      <dgm:prSet/>
      <dgm:spPr/>
      <dgm:t>
        <a:bodyPr/>
        <a:lstStyle/>
        <a:p>
          <a:endParaRPr lang="en-US"/>
        </a:p>
      </dgm:t>
    </dgm:pt>
    <dgm:pt modelId="{E87166D9-2B91-460F-BBDB-1E996CE2F157}">
      <dgm:prSet/>
      <dgm:spPr/>
      <dgm:t>
        <a:bodyPr/>
        <a:lstStyle/>
        <a:p>
          <a:pPr>
            <a:lnSpc>
              <a:spcPct val="100000"/>
            </a:lnSpc>
          </a:pPr>
          <a:r>
            <a:rPr lang="en-US" dirty="0"/>
            <a:t>PCR is no doubt a powerful and accurate instrument when used correctly. However, it is only as useful as the questions you ask it. Today’s discussion is an appeal for the use of plating as a guide towards asking the right questions with PCR. </a:t>
          </a:r>
        </a:p>
      </dgm:t>
    </dgm:pt>
    <dgm:pt modelId="{AA034A38-FE7D-47B5-B63C-EF23637009D4}" type="parTrans" cxnId="{A614E612-21BB-42DE-B366-C2DCAF425D6D}">
      <dgm:prSet/>
      <dgm:spPr/>
      <dgm:t>
        <a:bodyPr/>
        <a:lstStyle/>
        <a:p>
          <a:endParaRPr lang="en-US"/>
        </a:p>
      </dgm:t>
    </dgm:pt>
    <dgm:pt modelId="{8BFE0988-1BB8-46E8-8053-BE3ABF56E7BE}" type="sibTrans" cxnId="{A614E612-21BB-42DE-B366-C2DCAF425D6D}">
      <dgm:prSet/>
      <dgm:spPr/>
      <dgm:t>
        <a:bodyPr/>
        <a:lstStyle/>
        <a:p>
          <a:endParaRPr lang="en-US"/>
        </a:p>
      </dgm:t>
    </dgm:pt>
    <dgm:pt modelId="{D2D96431-F480-4437-B8B8-D0E891BCE3A7}">
      <dgm:prSet/>
      <dgm:spPr/>
      <dgm:t>
        <a:bodyPr/>
        <a:lstStyle/>
        <a:p>
          <a:pPr>
            <a:lnSpc>
              <a:spcPct val="100000"/>
            </a:lnSpc>
          </a:pPr>
          <a:r>
            <a:rPr lang="en-US" dirty="0"/>
            <a:t>We’ll begin by laying out a short background on different types of PCR, and which type we believe makes the most sense for this application. Then, we’ll briefly discuss some of the pros and cons of traditional plating. Finally, we’ll talk about how to guild the two methods using each other, for a comprehensive and cost saving approach to QC. </a:t>
          </a:r>
        </a:p>
      </dgm:t>
    </dgm:pt>
    <dgm:pt modelId="{A8EC6F38-8BF4-4C83-96D5-DF84E99E3BC7}" type="parTrans" cxnId="{197E5916-9B6A-4BEF-A1D7-D921DC592A65}">
      <dgm:prSet/>
      <dgm:spPr/>
      <dgm:t>
        <a:bodyPr/>
        <a:lstStyle/>
        <a:p>
          <a:endParaRPr lang="en-US"/>
        </a:p>
      </dgm:t>
    </dgm:pt>
    <dgm:pt modelId="{CBCF99B6-31BE-4EA4-9098-676912593044}" type="sibTrans" cxnId="{197E5916-9B6A-4BEF-A1D7-D921DC592A65}">
      <dgm:prSet/>
      <dgm:spPr/>
      <dgm:t>
        <a:bodyPr/>
        <a:lstStyle/>
        <a:p>
          <a:endParaRPr lang="en-US"/>
        </a:p>
      </dgm:t>
    </dgm:pt>
    <dgm:pt modelId="{4D2FF8D6-B601-43A2-8B5A-ACF7F9C269A5}" type="pres">
      <dgm:prSet presAssocID="{C3AF6A8D-1F7A-4D22-AF69-1AB0A7878394}" presName="root" presStyleCnt="0">
        <dgm:presLayoutVars>
          <dgm:dir/>
          <dgm:resizeHandles val="exact"/>
        </dgm:presLayoutVars>
      </dgm:prSet>
      <dgm:spPr/>
    </dgm:pt>
    <dgm:pt modelId="{6803B476-E4D7-4020-AD92-D40C580D85BD}" type="pres">
      <dgm:prSet presAssocID="{AB056843-7F58-4494-B940-86B47A0F546F}" presName="compNode" presStyleCnt="0"/>
      <dgm:spPr/>
    </dgm:pt>
    <dgm:pt modelId="{2FE7847A-934C-4045-B8EC-583C94A3212E}" type="pres">
      <dgm:prSet presAssocID="{AB056843-7F58-4494-B940-86B47A0F546F}" presName="bgRect" presStyleLbl="bgShp" presStyleIdx="0" presStyleCnt="4" custLinFactNeighborY="-14475"/>
      <dgm:spPr/>
    </dgm:pt>
    <dgm:pt modelId="{8DCFE3D9-DC4E-444C-BD24-797EF34BDACA}" type="pres">
      <dgm:prSet presAssocID="{AB056843-7F58-4494-B940-86B47A0F546F}"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eer"/>
        </a:ext>
      </dgm:extLst>
    </dgm:pt>
    <dgm:pt modelId="{1A243DA3-6B22-45A8-8A11-19918BAFBE96}" type="pres">
      <dgm:prSet presAssocID="{AB056843-7F58-4494-B940-86B47A0F546F}" presName="spaceRect" presStyleCnt="0"/>
      <dgm:spPr/>
    </dgm:pt>
    <dgm:pt modelId="{1905D884-9B0B-4DC0-8A73-240D09B7B9C9}" type="pres">
      <dgm:prSet presAssocID="{AB056843-7F58-4494-B940-86B47A0F546F}" presName="parTx" presStyleLbl="revTx" presStyleIdx="0" presStyleCnt="4" custLinFactNeighborX="-143" custLinFactNeighborY="-430">
        <dgm:presLayoutVars>
          <dgm:chMax val="0"/>
          <dgm:chPref val="0"/>
        </dgm:presLayoutVars>
      </dgm:prSet>
      <dgm:spPr/>
    </dgm:pt>
    <dgm:pt modelId="{B67F1D4A-2F42-4049-9513-8A5E1E3A3597}" type="pres">
      <dgm:prSet presAssocID="{337B1C18-3708-44A6-884A-77CD375F57CD}" presName="sibTrans" presStyleCnt="0"/>
      <dgm:spPr/>
    </dgm:pt>
    <dgm:pt modelId="{AAFBE6D3-9C04-4F66-93BE-8AA8038E68FE}" type="pres">
      <dgm:prSet presAssocID="{228A05C5-857D-466A-A845-05DB7B2D279D}" presName="compNode" presStyleCnt="0"/>
      <dgm:spPr/>
    </dgm:pt>
    <dgm:pt modelId="{9A5ADF68-296A-4C80-BC49-33E45E80848B}" type="pres">
      <dgm:prSet presAssocID="{228A05C5-857D-466A-A845-05DB7B2D279D}" presName="bgRect" presStyleLbl="bgShp" presStyleIdx="1" presStyleCnt="4" custLinFactNeighborY="-3696"/>
      <dgm:spPr/>
    </dgm:pt>
    <dgm:pt modelId="{97709BF0-C91A-4DED-9E73-5AD6B9DE4BCA}" type="pres">
      <dgm:prSet presAssocID="{228A05C5-857D-466A-A845-05DB7B2D279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Factory"/>
        </a:ext>
      </dgm:extLst>
    </dgm:pt>
    <dgm:pt modelId="{D902FB1F-B395-44FA-B02E-920A97A086AB}" type="pres">
      <dgm:prSet presAssocID="{228A05C5-857D-466A-A845-05DB7B2D279D}" presName="spaceRect" presStyleCnt="0"/>
      <dgm:spPr/>
    </dgm:pt>
    <dgm:pt modelId="{8AE21AA5-4160-4435-BA4D-E9BD938B9842}" type="pres">
      <dgm:prSet presAssocID="{228A05C5-857D-466A-A845-05DB7B2D279D}" presName="parTx" presStyleLbl="revTx" presStyleIdx="1" presStyleCnt="4" custLinFactNeighborX="-412" custLinFactNeighborY="-3935">
        <dgm:presLayoutVars>
          <dgm:chMax val="0"/>
          <dgm:chPref val="0"/>
        </dgm:presLayoutVars>
      </dgm:prSet>
      <dgm:spPr/>
    </dgm:pt>
    <dgm:pt modelId="{12D189D8-C6DF-4D26-8E1A-5965B23015CD}" type="pres">
      <dgm:prSet presAssocID="{FACF6E14-7C0A-443C-815A-162FE4527C4F}" presName="sibTrans" presStyleCnt="0"/>
      <dgm:spPr/>
    </dgm:pt>
    <dgm:pt modelId="{03FFFD9B-240B-4F81-9BE7-10A528F92FF3}" type="pres">
      <dgm:prSet presAssocID="{E87166D9-2B91-460F-BBDB-1E996CE2F157}" presName="compNode" presStyleCnt="0"/>
      <dgm:spPr/>
    </dgm:pt>
    <dgm:pt modelId="{1B1CA462-99B2-4298-988C-B0FB70F3824E}" type="pres">
      <dgm:prSet presAssocID="{E87166D9-2B91-460F-BBDB-1E996CE2F157}" presName="bgRect" presStyleLbl="bgShp" presStyleIdx="2" presStyleCnt="4" custLinFactNeighborY="-2436"/>
      <dgm:spPr/>
    </dgm:pt>
    <dgm:pt modelId="{4D61345F-E8A5-4D0A-A81E-DFFBDA12448B}" type="pres">
      <dgm:prSet presAssocID="{E87166D9-2B91-460F-BBDB-1E996CE2F157}" presName="iconRect" presStyleLbl="node1" presStyleIdx="2" presStyleCnt="4"/>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Beaker with solid fill"/>
        </a:ext>
      </dgm:extLst>
    </dgm:pt>
    <dgm:pt modelId="{C5C6A984-BB61-45A5-8E5F-51AB11BF70A8}" type="pres">
      <dgm:prSet presAssocID="{E87166D9-2B91-460F-BBDB-1E996CE2F157}" presName="spaceRect" presStyleCnt="0"/>
      <dgm:spPr/>
    </dgm:pt>
    <dgm:pt modelId="{3BD8BDC1-C655-4F59-824E-163DB47B2904}" type="pres">
      <dgm:prSet presAssocID="{E87166D9-2B91-460F-BBDB-1E996CE2F157}" presName="parTx" presStyleLbl="revTx" presStyleIdx="2" presStyleCnt="4" custLinFactNeighborX="156" custLinFactNeighborY="-8787">
        <dgm:presLayoutVars>
          <dgm:chMax val="0"/>
          <dgm:chPref val="0"/>
        </dgm:presLayoutVars>
      </dgm:prSet>
      <dgm:spPr/>
    </dgm:pt>
    <dgm:pt modelId="{F5116C6E-DD9F-40CD-97CC-605470176FAE}" type="pres">
      <dgm:prSet presAssocID="{8BFE0988-1BB8-46E8-8053-BE3ABF56E7BE}" presName="sibTrans" presStyleCnt="0"/>
      <dgm:spPr/>
    </dgm:pt>
    <dgm:pt modelId="{FA5D236E-7D76-457E-9DFF-7F884F52FE20}" type="pres">
      <dgm:prSet presAssocID="{D2D96431-F480-4437-B8B8-D0E891BCE3A7}" presName="compNode" presStyleCnt="0"/>
      <dgm:spPr/>
    </dgm:pt>
    <dgm:pt modelId="{124A346A-B7C9-41CB-A04F-FA3E48DF8119}" type="pres">
      <dgm:prSet presAssocID="{D2D96431-F480-4437-B8B8-D0E891BCE3A7}" presName="bgRect" presStyleLbl="bgShp" presStyleIdx="3" presStyleCnt="4"/>
      <dgm:spPr/>
    </dgm:pt>
    <dgm:pt modelId="{16E1BEEA-A975-4899-B20C-C560FE483C89}" type="pres">
      <dgm:prSet presAssocID="{D2D96431-F480-4437-B8B8-D0E891BCE3A7}" presName="iconRect" presStyleLbl="nod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Clipboard Checked with solid fill"/>
        </a:ext>
      </dgm:extLst>
    </dgm:pt>
    <dgm:pt modelId="{BD6DE2AC-F866-46BF-8B0B-670696342635}" type="pres">
      <dgm:prSet presAssocID="{D2D96431-F480-4437-B8B8-D0E891BCE3A7}" presName="spaceRect" presStyleCnt="0"/>
      <dgm:spPr/>
    </dgm:pt>
    <dgm:pt modelId="{AFC336D2-6900-435C-BA14-C97B8E3D0055}" type="pres">
      <dgm:prSet presAssocID="{D2D96431-F480-4437-B8B8-D0E891BCE3A7}" presName="parTx" presStyleLbl="revTx" presStyleIdx="3" presStyleCnt="4">
        <dgm:presLayoutVars>
          <dgm:chMax val="0"/>
          <dgm:chPref val="0"/>
        </dgm:presLayoutVars>
      </dgm:prSet>
      <dgm:spPr/>
    </dgm:pt>
  </dgm:ptLst>
  <dgm:cxnLst>
    <dgm:cxn modelId="{86411A02-2E59-418F-A41C-6F0FE6126036}" type="presOf" srcId="{E87166D9-2B91-460F-BBDB-1E996CE2F157}" destId="{3BD8BDC1-C655-4F59-824E-163DB47B2904}" srcOrd="0" destOrd="0" presId="urn:microsoft.com/office/officeart/2018/2/layout/IconVerticalSolidList"/>
    <dgm:cxn modelId="{A614E612-21BB-42DE-B366-C2DCAF425D6D}" srcId="{C3AF6A8D-1F7A-4D22-AF69-1AB0A7878394}" destId="{E87166D9-2B91-460F-BBDB-1E996CE2F157}" srcOrd="2" destOrd="0" parTransId="{AA034A38-FE7D-47B5-B63C-EF23637009D4}" sibTransId="{8BFE0988-1BB8-46E8-8053-BE3ABF56E7BE}"/>
    <dgm:cxn modelId="{197E5916-9B6A-4BEF-A1D7-D921DC592A65}" srcId="{C3AF6A8D-1F7A-4D22-AF69-1AB0A7878394}" destId="{D2D96431-F480-4437-B8B8-D0E891BCE3A7}" srcOrd="3" destOrd="0" parTransId="{A8EC6F38-8BF4-4C83-96D5-DF84E99E3BC7}" sibTransId="{CBCF99B6-31BE-4EA4-9098-676912593044}"/>
    <dgm:cxn modelId="{D4256E28-18E2-489B-8C29-8931134DDE97}" srcId="{C3AF6A8D-1F7A-4D22-AF69-1AB0A7878394}" destId="{AB056843-7F58-4494-B940-86B47A0F546F}" srcOrd="0" destOrd="0" parTransId="{3855CEBD-F05A-4333-8E3C-8B609AFB7A68}" sibTransId="{337B1C18-3708-44A6-884A-77CD375F57CD}"/>
    <dgm:cxn modelId="{00394B4D-45B2-44AC-827A-0FAE55572BA7}" srcId="{C3AF6A8D-1F7A-4D22-AF69-1AB0A7878394}" destId="{228A05C5-857D-466A-A845-05DB7B2D279D}" srcOrd="1" destOrd="0" parTransId="{29B8D989-6192-481A-BCF1-FDB755B21A2C}" sibTransId="{FACF6E14-7C0A-443C-815A-162FE4527C4F}"/>
    <dgm:cxn modelId="{7C157B97-554E-4EE8-A3FD-1C8217F9C300}" type="presOf" srcId="{D2D96431-F480-4437-B8B8-D0E891BCE3A7}" destId="{AFC336D2-6900-435C-BA14-C97B8E3D0055}" srcOrd="0" destOrd="0" presId="urn:microsoft.com/office/officeart/2018/2/layout/IconVerticalSolidList"/>
    <dgm:cxn modelId="{2A57FD9B-DBDF-4CA5-9D95-8241D8A1F9EE}" type="presOf" srcId="{C3AF6A8D-1F7A-4D22-AF69-1AB0A7878394}" destId="{4D2FF8D6-B601-43A2-8B5A-ACF7F9C269A5}" srcOrd="0" destOrd="0" presId="urn:microsoft.com/office/officeart/2018/2/layout/IconVerticalSolidList"/>
    <dgm:cxn modelId="{00615FA3-5272-43AD-B25B-C8710193AAB1}" type="presOf" srcId="{228A05C5-857D-466A-A845-05DB7B2D279D}" destId="{8AE21AA5-4160-4435-BA4D-E9BD938B9842}" srcOrd="0" destOrd="0" presId="urn:microsoft.com/office/officeart/2018/2/layout/IconVerticalSolidList"/>
    <dgm:cxn modelId="{A36D44BA-53FE-420A-8E39-A1475388FADE}" type="presOf" srcId="{AB056843-7F58-4494-B940-86B47A0F546F}" destId="{1905D884-9B0B-4DC0-8A73-240D09B7B9C9}" srcOrd="0" destOrd="0" presId="urn:microsoft.com/office/officeart/2018/2/layout/IconVerticalSolidList"/>
    <dgm:cxn modelId="{8AB20871-6AC7-460B-A479-3B0556F4504D}" type="presParOf" srcId="{4D2FF8D6-B601-43A2-8B5A-ACF7F9C269A5}" destId="{6803B476-E4D7-4020-AD92-D40C580D85BD}" srcOrd="0" destOrd="0" presId="urn:microsoft.com/office/officeart/2018/2/layout/IconVerticalSolidList"/>
    <dgm:cxn modelId="{85685F0A-C4F0-4392-B1DF-AFD0F3CEC74D}" type="presParOf" srcId="{6803B476-E4D7-4020-AD92-D40C580D85BD}" destId="{2FE7847A-934C-4045-B8EC-583C94A3212E}" srcOrd="0" destOrd="0" presId="urn:microsoft.com/office/officeart/2018/2/layout/IconVerticalSolidList"/>
    <dgm:cxn modelId="{0CE5383F-60DF-411F-B666-D8AB9B9C03B8}" type="presParOf" srcId="{6803B476-E4D7-4020-AD92-D40C580D85BD}" destId="{8DCFE3D9-DC4E-444C-BD24-797EF34BDACA}" srcOrd="1" destOrd="0" presId="urn:microsoft.com/office/officeart/2018/2/layout/IconVerticalSolidList"/>
    <dgm:cxn modelId="{E93DD199-09C3-4812-B86E-24F6EEB43A92}" type="presParOf" srcId="{6803B476-E4D7-4020-AD92-D40C580D85BD}" destId="{1A243DA3-6B22-45A8-8A11-19918BAFBE96}" srcOrd="2" destOrd="0" presId="urn:microsoft.com/office/officeart/2018/2/layout/IconVerticalSolidList"/>
    <dgm:cxn modelId="{E46ED979-9A5F-4501-A7E7-DACD60432014}" type="presParOf" srcId="{6803B476-E4D7-4020-AD92-D40C580D85BD}" destId="{1905D884-9B0B-4DC0-8A73-240D09B7B9C9}" srcOrd="3" destOrd="0" presId="urn:microsoft.com/office/officeart/2018/2/layout/IconVerticalSolidList"/>
    <dgm:cxn modelId="{781D0BD1-E32E-4CCF-9064-72C0B823EB59}" type="presParOf" srcId="{4D2FF8D6-B601-43A2-8B5A-ACF7F9C269A5}" destId="{B67F1D4A-2F42-4049-9513-8A5E1E3A3597}" srcOrd="1" destOrd="0" presId="urn:microsoft.com/office/officeart/2018/2/layout/IconVerticalSolidList"/>
    <dgm:cxn modelId="{52F71642-1617-44DE-BD7C-4CEDD58C4FBC}" type="presParOf" srcId="{4D2FF8D6-B601-43A2-8B5A-ACF7F9C269A5}" destId="{AAFBE6D3-9C04-4F66-93BE-8AA8038E68FE}" srcOrd="2" destOrd="0" presId="urn:microsoft.com/office/officeart/2018/2/layout/IconVerticalSolidList"/>
    <dgm:cxn modelId="{86751641-201F-41C9-931E-0AC2D92B3C92}" type="presParOf" srcId="{AAFBE6D3-9C04-4F66-93BE-8AA8038E68FE}" destId="{9A5ADF68-296A-4C80-BC49-33E45E80848B}" srcOrd="0" destOrd="0" presId="urn:microsoft.com/office/officeart/2018/2/layout/IconVerticalSolidList"/>
    <dgm:cxn modelId="{61060422-2ACA-4733-B7E3-1D1C0A94B1C0}" type="presParOf" srcId="{AAFBE6D3-9C04-4F66-93BE-8AA8038E68FE}" destId="{97709BF0-C91A-4DED-9E73-5AD6B9DE4BCA}" srcOrd="1" destOrd="0" presId="urn:microsoft.com/office/officeart/2018/2/layout/IconVerticalSolidList"/>
    <dgm:cxn modelId="{73C77344-7C9F-4EDE-8CA0-702E9B487FD7}" type="presParOf" srcId="{AAFBE6D3-9C04-4F66-93BE-8AA8038E68FE}" destId="{D902FB1F-B395-44FA-B02E-920A97A086AB}" srcOrd="2" destOrd="0" presId="urn:microsoft.com/office/officeart/2018/2/layout/IconVerticalSolidList"/>
    <dgm:cxn modelId="{43C3542D-D10C-4749-9289-C285BD225F2F}" type="presParOf" srcId="{AAFBE6D3-9C04-4F66-93BE-8AA8038E68FE}" destId="{8AE21AA5-4160-4435-BA4D-E9BD938B9842}" srcOrd="3" destOrd="0" presId="urn:microsoft.com/office/officeart/2018/2/layout/IconVerticalSolidList"/>
    <dgm:cxn modelId="{5A71DF0A-A079-4533-92FE-C1EED6790E77}" type="presParOf" srcId="{4D2FF8D6-B601-43A2-8B5A-ACF7F9C269A5}" destId="{12D189D8-C6DF-4D26-8E1A-5965B23015CD}" srcOrd="3" destOrd="0" presId="urn:microsoft.com/office/officeart/2018/2/layout/IconVerticalSolidList"/>
    <dgm:cxn modelId="{EC5180B2-EB19-4393-9BD1-C34ACE44AE0F}" type="presParOf" srcId="{4D2FF8D6-B601-43A2-8B5A-ACF7F9C269A5}" destId="{03FFFD9B-240B-4F81-9BE7-10A528F92FF3}" srcOrd="4" destOrd="0" presId="urn:microsoft.com/office/officeart/2018/2/layout/IconVerticalSolidList"/>
    <dgm:cxn modelId="{E752CAE3-E28C-4A8E-B340-BB9D79E2D0EF}" type="presParOf" srcId="{03FFFD9B-240B-4F81-9BE7-10A528F92FF3}" destId="{1B1CA462-99B2-4298-988C-B0FB70F3824E}" srcOrd="0" destOrd="0" presId="urn:microsoft.com/office/officeart/2018/2/layout/IconVerticalSolidList"/>
    <dgm:cxn modelId="{010F5580-CD0E-43D2-8A0A-4E1739043153}" type="presParOf" srcId="{03FFFD9B-240B-4F81-9BE7-10A528F92FF3}" destId="{4D61345F-E8A5-4D0A-A81E-DFFBDA12448B}" srcOrd="1" destOrd="0" presId="urn:microsoft.com/office/officeart/2018/2/layout/IconVerticalSolidList"/>
    <dgm:cxn modelId="{55EB34FD-59D4-465C-8906-F59C0EEDD9AC}" type="presParOf" srcId="{03FFFD9B-240B-4F81-9BE7-10A528F92FF3}" destId="{C5C6A984-BB61-45A5-8E5F-51AB11BF70A8}" srcOrd="2" destOrd="0" presId="urn:microsoft.com/office/officeart/2018/2/layout/IconVerticalSolidList"/>
    <dgm:cxn modelId="{7F263002-0E64-4185-BEAE-31A7A6644DE8}" type="presParOf" srcId="{03FFFD9B-240B-4F81-9BE7-10A528F92FF3}" destId="{3BD8BDC1-C655-4F59-824E-163DB47B2904}" srcOrd="3" destOrd="0" presId="urn:microsoft.com/office/officeart/2018/2/layout/IconVerticalSolidList"/>
    <dgm:cxn modelId="{9A3EE754-D264-4046-85FC-E8A5C7C47105}" type="presParOf" srcId="{4D2FF8D6-B601-43A2-8B5A-ACF7F9C269A5}" destId="{F5116C6E-DD9F-40CD-97CC-605470176FAE}" srcOrd="5" destOrd="0" presId="urn:microsoft.com/office/officeart/2018/2/layout/IconVerticalSolidList"/>
    <dgm:cxn modelId="{414C3B46-FFA9-4EDB-AC62-50BF07525293}" type="presParOf" srcId="{4D2FF8D6-B601-43A2-8B5A-ACF7F9C269A5}" destId="{FA5D236E-7D76-457E-9DFF-7F884F52FE20}" srcOrd="6" destOrd="0" presId="urn:microsoft.com/office/officeart/2018/2/layout/IconVerticalSolidList"/>
    <dgm:cxn modelId="{FE8FD546-25CB-425B-8C70-70BF658D0907}" type="presParOf" srcId="{FA5D236E-7D76-457E-9DFF-7F884F52FE20}" destId="{124A346A-B7C9-41CB-A04F-FA3E48DF8119}" srcOrd="0" destOrd="0" presId="urn:microsoft.com/office/officeart/2018/2/layout/IconVerticalSolidList"/>
    <dgm:cxn modelId="{E5C9046C-53E4-41ED-8BF5-8BCD0CC85A58}" type="presParOf" srcId="{FA5D236E-7D76-457E-9DFF-7F884F52FE20}" destId="{16E1BEEA-A975-4899-B20C-C560FE483C89}" srcOrd="1" destOrd="0" presId="urn:microsoft.com/office/officeart/2018/2/layout/IconVerticalSolidList"/>
    <dgm:cxn modelId="{8BEE85DE-6289-45DF-A72A-C1DD7872FC04}" type="presParOf" srcId="{FA5D236E-7D76-457E-9DFF-7F884F52FE20}" destId="{BD6DE2AC-F866-46BF-8B0B-670696342635}" srcOrd="2" destOrd="0" presId="urn:microsoft.com/office/officeart/2018/2/layout/IconVerticalSolidList"/>
    <dgm:cxn modelId="{23EA82EE-2F10-433A-A3B7-9992AC2B7D9D}" type="presParOf" srcId="{FA5D236E-7D76-457E-9DFF-7F884F52FE20}" destId="{AFC336D2-6900-435C-BA14-C97B8E3D0055}"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989889D-44BF-4F46-AC09-F6DFB5376ECE}"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3CEC4082-9F75-476F-ADFA-A298A55F1DF7}">
      <dgm:prSet/>
      <dgm:spPr/>
      <dgm:t>
        <a:bodyPr/>
        <a:lstStyle/>
        <a:p>
          <a:pPr>
            <a:lnSpc>
              <a:spcPct val="100000"/>
            </a:lnSpc>
          </a:pPr>
          <a:r>
            <a:rPr lang="en-US" dirty="0"/>
            <a:t>Both methods have individual advantages and drawbacks but are more economical and comprehensive when used in tandem. Plating is best for questions related to </a:t>
          </a:r>
          <a:r>
            <a:rPr lang="en-US" b="1" dirty="0"/>
            <a:t>broad screening</a:t>
          </a:r>
          <a:r>
            <a:rPr lang="en-US" dirty="0"/>
            <a:t>, and qPCR is good for targeting specific answers and organism </a:t>
          </a:r>
          <a:r>
            <a:rPr lang="en-US" b="1" dirty="0"/>
            <a:t>typing.</a:t>
          </a:r>
        </a:p>
      </dgm:t>
    </dgm:pt>
    <dgm:pt modelId="{9509F3B9-B1D6-4240-900D-489085648B26}" type="parTrans" cxnId="{F3F863D7-F3EA-48D2-B5B0-FE662D407613}">
      <dgm:prSet/>
      <dgm:spPr/>
      <dgm:t>
        <a:bodyPr/>
        <a:lstStyle/>
        <a:p>
          <a:endParaRPr lang="en-US"/>
        </a:p>
      </dgm:t>
    </dgm:pt>
    <dgm:pt modelId="{2531A2D9-4711-4CD0-81C1-13DC0B081668}" type="sibTrans" cxnId="{F3F863D7-F3EA-48D2-B5B0-FE662D407613}">
      <dgm:prSet/>
      <dgm:spPr/>
      <dgm:t>
        <a:bodyPr/>
        <a:lstStyle/>
        <a:p>
          <a:endParaRPr lang="en-US"/>
        </a:p>
      </dgm:t>
    </dgm:pt>
    <dgm:pt modelId="{29935AC5-F132-4369-A5C8-7ED90EDC3094}">
      <dgm:prSet/>
      <dgm:spPr/>
      <dgm:t>
        <a:bodyPr/>
        <a:lstStyle/>
        <a:p>
          <a:pPr>
            <a:lnSpc>
              <a:spcPct val="100000"/>
            </a:lnSpc>
          </a:pPr>
          <a:r>
            <a:rPr lang="en-US" dirty="0"/>
            <a:t>Multiplex qPCR is a good option when used in combination with plating due to the flexibility around choosing and excluding primers. </a:t>
          </a:r>
        </a:p>
      </dgm:t>
    </dgm:pt>
    <dgm:pt modelId="{CEC2F998-DA1A-41F9-BDDE-110511AC397D}" type="parTrans" cxnId="{5BECABBA-FD8E-4C4B-A1F2-95F7529C6964}">
      <dgm:prSet/>
      <dgm:spPr/>
      <dgm:t>
        <a:bodyPr/>
        <a:lstStyle/>
        <a:p>
          <a:endParaRPr lang="en-US"/>
        </a:p>
      </dgm:t>
    </dgm:pt>
    <dgm:pt modelId="{062BA676-8A27-4294-8504-98864AB1B322}" type="sibTrans" cxnId="{5BECABBA-FD8E-4C4B-A1F2-95F7529C6964}">
      <dgm:prSet/>
      <dgm:spPr/>
      <dgm:t>
        <a:bodyPr/>
        <a:lstStyle/>
        <a:p>
          <a:endParaRPr lang="en-US"/>
        </a:p>
      </dgm:t>
    </dgm:pt>
    <dgm:pt modelId="{76659EB6-F67A-4737-8242-A76434F1A4B5}">
      <dgm:prSet/>
      <dgm:spPr/>
      <dgm:t>
        <a:bodyPr/>
        <a:lstStyle/>
        <a:p>
          <a:pPr>
            <a:lnSpc>
              <a:spcPct val="100000"/>
            </a:lnSpc>
          </a:pPr>
          <a:r>
            <a:rPr lang="en-US" dirty="0"/>
            <a:t>By combining methods, you can achieve significantly more thorough screening, and save money doing it. Win </a:t>
          </a:r>
          <a:r>
            <a:rPr lang="en-US" dirty="0" err="1"/>
            <a:t>win</a:t>
          </a:r>
          <a:r>
            <a:rPr lang="en-US" dirty="0"/>
            <a:t>  </a:t>
          </a:r>
        </a:p>
      </dgm:t>
    </dgm:pt>
    <dgm:pt modelId="{C349998D-9BCD-4140-9D11-E01A3357B855}" type="parTrans" cxnId="{EA1D5E53-573B-4751-82E7-898CE47ECD5F}">
      <dgm:prSet/>
      <dgm:spPr/>
      <dgm:t>
        <a:bodyPr/>
        <a:lstStyle/>
        <a:p>
          <a:endParaRPr lang="en-US"/>
        </a:p>
      </dgm:t>
    </dgm:pt>
    <dgm:pt modelId="{392DE2CD-AAD6-4730-95FE-66BC361C7565}" type="sibTrans" cxnId="{EA1D5E53-573B-4751-82E7-898CE47ECD5F}">
      <dgm:prSet/>
      <dgm:spPr/>
      <dgm:t>
        <a:bodyPr/>
        <a:lstStyle/>
        <a:p>
          <a:endParaRPr lang="en-US"/>
        </a:p>
      </dgm:t>
    </dgm:pt>
    <dgm:pt modelId="{488FB03F-C804-43AB-A8F1-A4F0F1371199}" type="pres">
      <dgm:prSet presAssocID="{3989889D-44BF-4F46-AC09-F6DFB5376ECE}" presName="root" presStyleCnt="0">
        <dgm:presLayoutVars>
          <dgm:dir/>
          <dgm:resizeHandles val="exact"/>
        </dgm:presLayoutVars>
      </dgm:prSet>
      <dgm:spPr/>
    </dgm:pt>
    <dgm:pt modelId="{ED0460F4-DEB2-4D79-B510-D415B1975A06}" type="pres">
      <dgm:prSet presAssocID="{3CEC4082-9F75-476F-ADFA-A298A55F1DF7}" presName="compNode" presStyleCnt="0"/>
      <dgm:spPr/>
    </dgm:pt>
    <dgm:pt modelId="{3F86DFD2-74C2-4B5D-8CE3-354E4A046581}" type="pres">
      <dgm:prSet presAssocID="{3CEC4082-9F75-476F-ADFA-A298A55F1DF7}" presName="bgRect" presStyleLbl="bgShp" presStyleIdx="0" presStyleCnt="3"/>
      <dgm:spPr/>
    </dgm:pt>
    <dgm:pt modelId="{812ADCEB-3930-4D45-8ECA-55CAB3BB89EA}" type="pres">
      <dgm:prSet presAssocID="{3CEC4082-9F75-476F-ADFA-A298A55F1DF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ollar"/>
        </a:ext>
      </dgm:extLst>
    </dgm:pt>
    <dgm:pt modelId="{79FAFD7D-7FD2-4741-9B47-15732E2F327B}" type="pres">
      <dgm:prSet presAssocID="{3CEC4082-9F75-476F-ADFA-A298A55F1DF7}" presName="spaceRect" presStyleCnt="0"/>
      <dgm:spPr/>
    </dgm:pt>
    <dgm:pt modelId="{9999E9D3-1652-4406-882B-0DF17F4D5E19}" type="pres">
      <dgm:prSet presAssocID="{3CEC4082-9F75-476F-ADFA-A298A55F1DF7}" presName="parTx" presStyleLbl="revTx" presStyleIdx="0" presStyleCnt="3">
        <dgm:presLayoutVars>
          <dgm:chMax val="0"/>
          <dgm:chPref val="0"/>
        </dgm:presLayoutVars>
      </dgm:prSet>
      <dgm:spPr/>
    </dgm:pt>
    <dgm:pt modelId="{C79DFEB8-0A60-4CAF-BCCB-E94A0849A2D9}" type="pres">
      <dgm:prSet presAssocID="{2531A2D9-4711-4CD0-81C1-13DC0B081668}" presName="sibTrans" presStyleCnt="0"/>
      <dgm:spPr/>
    </dgm:pt>
    <dgm:pt modelId="{FFCFF13B-63AF-42BC-ACFE-870E6A547DB1}" type="pres">
      <dgm:prSet presAssocID="{29935AC5-F132-4369-A5C8-7ED90EDC3094}" presName="compNode" presStyleCnt="0"/>
      <dgm:spPr/>
    </dgm:pt>
    <dgm:pt modelId="{3D9A332B-16EC-4996-8CCC-B720B1355E44}" type="pres">
      <dgm:prSet presAssocID="{29935AC5-F132-4369-A5C8-7ED90EDC3094}" presName="bgRect" presStyleLbl="bgShp" presStyleIdx="1" presStyleCnt="3"/>
      <dgm:spPr/>
    </dgm:pt>
    <dgm:pt modelId="{0ACEC769-188D-455E-8655-18DEF939937C}" type="pres">
      <dgm:prSet presAssocID="{29935AC5-F132-4369-A5C8-7ED90EDC309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usiness Growth"/>
        </a:ext>
      </dgm:extLst>
    </dgm:pt>
    <dgm:pt modelId="{9843C392-48CE-4AD4-BFEC-5AC39DF4744F}" type="pres">
      <dgm:prSet presAssocID="{29935AC5-F132-4369-A5C8-7ED90EDC3094}" presName="spaceRect" presStyleCnt="0"/>
      <dgm:spPr/>
    </dgm:pt>
    <dgm:pt modelId="{AA3BFE82-0310-42DF-ACE4-28F07C25BCE7}" type="pres">
      <dgm:prSet presAssocID="{29935AC5-F132-4369-A5C8-7ED90EDC3094}" presName="parTx" presStyleLbl="revTx" presStyleIdx="1" presStyleCnt="3">
        <dgm:presLayoutVars>
          <dgm:chMax val="0"/>
          <dgm:chPref val="0"/>
        </dgm:presLayoutVars>
      </dgm:prSet>
      <dgm:spPr/>
    </dgm:pt>
    <dgm:pt modelId="{07BE24D2-0717-428B-B0E4-8522875B7E83}" type="pres">
      <dgm:prSet presAssocID="{062BA676-8A27-4294-8504-98864AB1B322}" presName="sibTrans" presStyleCnt="0"/>
      <dgm:spPr/>
    </dgm:pt>
    <dgm:pt modelId="{FBD432EA-60B3-4351-B77A-24067E7B4F22}" type="pres">
      <dgm:prSet presAssocID="{76659EB6-F67A-4737-8242-A76434F1A4B5}" presName="compNode" presStyleCnt="0"/>
      <dgm:spPr/>
    </dgm:pt>
    <dgm:pt modelId="{CB135429-0BC5-4D48-89D3-416E1DFB91CB}" type="pres">
      <dgm:prSet presAssocID="{76659EB6-F67A-4737-8242-A76434F1A4B5}" presName="bgRect" presStyleLbl="bgShp" presStyleIdx="2" presStyleCnt="3"/>
      <dgm:spPr/>
    </dgm:pt>
    <dgm:pt modelId="{865DB6C9-CCE3-450B-9055-0BA2AD4E8A9B}" type="pres">
      <dgm:prSet presAssocID="{76659EB6-F67A-4737-8242-A76434F1A4B5}"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Grinning face with solid fill with solid fill"/>
        </a:ext>
      </dgm:extLst>
    </dgm:pt>
    <dgm:pt modelId="{D0C70CC5-F891-4D0E-9F01-0D42098A8556}" type="pres">
      <dgm:prSet presAssocID="{76659EB6-F67A-4737-8242-A76434F1A4B5}" presName="spaceRect" presStyleCnt="0"/>
      <dgm:spPr/>
    </dgm:pt>
    <dgm:pt modelId="{70F60439-EBD6-45C9-A0D6-3FE7E22FEB05}" type="pres">
      <dgm:prSet presAssocID="{76659EB6-F67A-4737-8242-A76434F1A4B5}" presName="parTx" presStyleLbl="revTx" presStyleIdx="2" presStyleCnt="3">
        <dgm:presLayoutVars>
          <dgm:chMax val="0"/>
          <dgm:chPref val="0"/>
        </dgm:presLayoutVars>
      </dgm:prSet>
      <dgm:spPr/>
    </dgm:pt>
  </dgm:ptLst>
  <dgm:cxnLst>
    <dgm:cxn modelId="{3747AD3B-45B6-445C-A52A-82D0B2E47AEC}" type="presOf" srcId="{3CEC4082-9F75-476F-ADFA-A298A55F1DF7}" destId="{9999E9D3-1652-4406-882B-0DF17F4D5E19}" srcOrd="0" destOrd="0" presId="urn:microsoft.com/office/officeart/2018/2/layout/IconVerticalSolidList"/>
    <dgm:cxn modelId="{379CB25E-8EF8-47F5-8A82-DA1B9009CE29}" type="presOf" srcId="{3989889D-44BF-4F46-AC09-F6DFB5376ECE}" destId="{488FB03F-C804-43AB-A8F1-A4F0F1371199}" srcOrd="0" destOrd="0" presId="urn:microsoft.com/office/officeart/2018/2/layout/IconVerticalSolidList"/>
    <dgm:cxn modelId="{EA1D5E53-573B-4751-82E7-898CE47ECD5F}" srcId="{3989889D-44BF-4F46-AC09-F6DFB5376ECE}" destId="{76659EB6-F67A-4737-8242-A76434F1A4B5}" srcOrd="2" destOrd="0" parTransId="{C349998D-9BCD-4140-9D11-E01A3357B855}" sibTransId="{392DE2CD-AAD6-4730-95FE-66BC361C7565}"/>
    <dgm:cxn modelId="{BED9527E-41C6-49BB-AE61-7F0FF2823DFF}" type="presOf" srcId="{29935AC5-F132-4369-A5C8-7ED90EDC3094}" destId="{AA3BFE82-0310-42DF-ACE4-28F07C25BCE7}" srcOrd="0" destOrd="0" presId="urn:microsoft.com/office/officeart/2018/2/layout/IconVerticalSolidList"/>
    <dgm:cxn modelId="{5BECABBA-FD8E-4C4B-A1F2-95F7529C6964}" srcId="{3989889D-44BF-4F46-AC09-F6DFB5376ECE}" destId="{29935AC5-F132-4369-A5C8-7ED90EDC3094}" srcOrd="1" destOrd="0" parTransId="{CEC2F998-DA1A-41F9-BDDE-110511AC397D}" sibTransId="{062BA676-8A27-4294-8504-98864AB1B322}"/>
    <dgm:cxn modelId="{F3F863D7-F3EA-48D2-B5B0-FE662D407613}" srcId="{3989889D-44BF-4F46-AC09-F6DFB5376ECE}" destId="{3CEC4082-9F75-476F-ADFA-A298A55F1DF7}" srcOrd="0" destOrd="0" parTransId="{9509F3B9-B1D6-4240-900D-489085648B26}" sibTransId="{2531A2D9-4711-4CD0-81C1-13DC0B081668}"/>
    <dgm:cxn modelId="{7EF273DE-1FAE-45AB-80DA-9F0BEA0ED815}" type="presOf" srcId="{76659EB6-F67A-4737-8242-A76434F1A4B5}" destId="{70F60439-EBD6-45C9-A0D6-3FE7E22FEB05}" srcOrd="0" destOrd="0" presId="urn:microsoft.com/office/officeart/2018/2/layout/IconVerticalSolidList"/>
    <dgm:cxn modelId="{6F3AEE61-8D62-4A9C-86D4-87EBB33A61C3}" type="presParOf" srcId="{488FB03F-C804-43AB-A8F1-A4F0F1371199}" destId="{ED0460F4-DEB2-4D79-B510-D415B1975A06}" srcOrd="0" destOrd="0" presId="urn:microsoft.com/office/officeart/2018/2/layout/IconVerticalSolidList"/>
    <dgm:cxn modelId="{3A7E9D00-43D5-4BD6-90F8-0BECF9FD8616}" type="presParOf" srcId="{ED0460F4-DEB2-4D79-B510-D415B1975A06}" destId="{3F86DFD2-74C2-4B5D-8CE3-354E4A046581}" srcOrd="0" destOrd="0" presId="urn:microsoft.com/office/officeart/2018/2/layout/IconVerticalSolidList"/>
    <dgm:cxn modelId="{1AAA584C-B39E-4580-9551-6E1640CE1246}" type="presParOf" srcId="{ED0460F4-DEB2-4D79-B510-D415B1975A06}" destId="{812ADCEB-3930-4D45-8ECA-55CAB3BB89EA}" srcOrd="1" destOrd="0" presId="urn:microsoft.com/office/officeart/2018/2/layout/IconVerticalSolidList"/>
    <dgm:cxn modelId="{C4BAD69F-E5B3-4C63-BA61-D3B8A1C86CA3}" type="presParOf" srcId="{ED0460F4-DEB2-4D79-B510-D415B1975A06}" destId="{79FAFD7D-7FD2-4741-9B47-15732E2F327B}" srcOrd="2" destOrd="0" presId="urn:microsoft.com/office/officeart/2018/2/layout/IconVerticalSolidList"/>
    <dgm:cxn modelId="{F992BE87-3E4F-4C80-B3DC-6F09AC81D3DE}" type="presParOf" srcId="{ED0460F4-DEB2-4D79-B510-D415B1975A06}" destId="{9999E9D3-1652-4406-882B-0DF17F4D5E19}" srcOrd="3" destOrd="0" presId="urn:microsoft.com/office/officeart/2018/2/layout/IconVerticalSolidList"/>
    <dgm:cxn modelId="{968A8AAD-9CA7-42C5-B66D-B8108B246353}" type="presParOf" srcId="{488FB03F-C804-43AB-A8F1-A4F0F1371199}" destId="{C79DFEB8-0A60-4CAF-BCCB-E94A0849A2D9}" srcOrd="1" destOrd="0" presId="urn:microsoft.com/office/officeart/2018/2/layout/IconVerticalSolidList"/>
    <dgm:cxn modelId="{A7964EA2-39C9-44F5-A6B2-E5B4D1A48289}" type="presParOf" srcId="{488FB03F-C804-43AB-A8F1-A4F0F1371199}" destId="{FFCFF13B-63AF-42BC-ACFE-870E6A547DB1}" srcOrd="2" destOrd="0" presId="urn:microsoft.com/office/officeart/2018/2/layout/IconVerticalSolidList"/>
    <dgm:cxn modelId="{1670846A-2548-4137-BC5F-17120D32EBF3}" type="presParOf" srcId="{FFCFF13B-63AF-42BC-ACFE-870E6A547DB1}" destId="{3D9A332B-16EC-4996-8CCC-B720B1355E44}" srcOrd="0" destOrd="0" presId="urn:microsoft.com/office/officeart/2018/2/layout/IconVerticalSolidList"/>
    <dgm:cxn modelId="{10845981-244C-4495-B801-F3E592D58B6F}" type="presParOf" srcId="{FFCFF13B-63AF-42BC-ACFE-870E6A547DB1}" destId="{0ACEC769-188D-455E-8655-18DEF939937C}" srcOrd="1" destOrd="0" presId="urn:microsoft.com/office/officeart/2018/2/layout/IconVerticalSolidList"/>
    <dgm:cxn modelId="{65DC4C62-4A96-43F5-A226-4A66F53BA377}" type="presParOf" srcId="{FFCFF13B-63AF-42BC-ACFE-870E6A547DB1}" destId="{9843C392-48CE-4AD4-BFEC-5AC39DF4744F}" srcOrd="2" destOrd="0" presId="urn:microsoft.com/office/officeart/2018/2/layout/IconVerticalSolidList"/>
    <dgm:cxn modelId="{AFDCC3C3-C7AD-4258-904F-BCDF0235982C}" type="presParOf" srcId="{FFCFF13B-63AF-42BC-ACFE-870E6A547DB1}" destId="{AA3BFE82-0310-42DF-ACE4-28F07C25BCE7}" srcOrd="3" destOrd="0" presId="urn:microsoft.com/office/officeart/2018/2/layout/IconVerticalSolidList"/>
    <dgm:cxn modelId="{7E88F0B5-554E-4780-BC57-0F2484530AF1}" type="presParOf" srcId="{488FB03F-C804-43AB-A8F1-A4F0F1371199}" destId="{07BE24D2-0717-428B-B0E4-8522875B7E83}" srcOrd="3" destOrd="0" presId="urn:microsoft.com/office/officeart/2018/2/layout/IconVerticalSolidList"/>
    <dgm:cxn modelId="{27030C8B-66BC-4175-8186-01514B963B38}" type="presParOf" srcId="{488FB03F-C804-43AB-A8F1-A4F0F1371199}" destId="{FBD432EA-60B3-4351-B77A-24067E7B4F22}" srcOrd="4" destOrd="0" presId="urn:microsoft.com/office/officeart/2018/2/layout/IconVerticalSolidList"/>
    <dgm:cxn modelId="{CFB889B1-58BB-461B-AA8F-87CE9CA064DC}" type="presParOf" srcId="{FBD432EA-60B3-4351-B77A-24067E7B4F22}" destId="{CB135429-0BC5-4D48-89D3-416E1DFB91CB}" srcOrd="0" destOrd="0" presId="urn:microsoft.com/office/officeart/2018/2/layout/IconVerticalSolidList"/>
    <dgm:cxn modelId="{562863CC-AA64-4636-B65C-315B25E95791}" type="presParOf" srcId="{FBD432EA-60B3-4351-B77A-24067E7B4F22}" destId="{865DB6C9-CCE3-450B-9055-0BA2AD4E8A9B}" srcOrd="1" destOrd="0" presId="urn:microsoft.com/office/officeart/2018/2/layout/IconVerticalSolidList"/>
    <dgm:cxn modelId="{59AA2ACB-7853-46AE-92C2-60A30CD4138D}" type="presParOf" srcId="{FBD432EA-60B3-4351-B77A-24067E7B4F22}" destId="{D0C70CC5-F891-4D0E-9F01-0D42098A8556}" srcOrd="2" destOrd="0" presId="urn:microsoft.com/office/officeart/2018/2/layout/IconVerticalSolidList"/>
    <dgm:cxn modelId="{7D1594AF-18B2-42F3-9097-7CFA5F286E87}" type="presParOf" srcId="{FBD432EA-60B3-4351-B77A-24067E7B4F22}" destId="{70F60439-EBD6-45C9-A0D6-3FE7E22FEB0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AB62005-6788-4C86-AAF2-31459224BD98}"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EB70B97D-89DD-4389-A0B4-C6B4649F8AA2}">
      <dgm:prSet custT="1"/>
      <dgm:spPr/>
      <dgm:t>
        <a:bodyPr/>
        <a:lstStyle/>
        <a:p>
          <a:pPr algn="ctr">
            <a:lnSpc>
              <a:spcPct val="100000"/>
            </a:lnSpc>
          </a:pPr>
          <a:r>
            <a:rPr lang="en-US" sz="1600" b="0" i="0" dirty="0"/>
            <a:t>End point florescence</a:t>
          </a:r>
          <a:endParaRPr lang="en-US" sz="1600" dirty="0"/>
        </a:p>
      </dgm:t>
    </dgm:pt>
    <dgm:pt modelId="{6793D479-0DD3-4AA7-9E05-C5D437FFFB6A}" type="parTrans" cxnId="{02B3E788-3C2A-498F-822D-437E35C3FF0E}">
      <dgm:prSet/>
      <dgm:spPr/>
      <dgm:t>
        <a:bodyPr/>
        <a:lstStyle/>
        <a:p>
          <a:endParaRPr lang="en-US"/>
        </a:p>
      </dgm:t>
    </dgm:pt>
    <dgm:pt modelId="{D0DB0C70-2503-4206-A31D-D5217880F808}" type="sibTrans" cxnId="{02B3E788-3C2A-498F-822D-437E35C3FF0E}">
      <dgm:prSet/>
      <dgm:spPr/>
      <dgm:t>
        <a:bodyPr/>
        <a:lstStyle/>
        <a:p>
          <a:pPr>
            <a:lnSpc>
              <a:spcPct val="100000"/>
            </a:lnSpc>
          </a:pPr>
          <a:endParaRPr lang="en-US"/>
        </a:p>
      </dgm:t>
    </dgm:pt>
    <dgm:pt modelId="{3E928107-7A12-4542-9A04-D7BB996B6C1B}">
      <dgm:prSet custT="1"/>
      <dgm:spPr/>
      <dgm:t>
        <a:bodyPr/>
        <a:lstStyle/>
        <a:p>
          <a:pPr algn="ctr">
            <a:lnSpc>
              <a:spcPct val="100000"/>
            </a:lnSpc>
          </a:pPr>
          <a:r>
            <a:rPr lang="en-US" sz="1600" b="0" i="0" dirty="0"/>
            <a:t>Can be prone to false positives, little interpretive recourse</a:t>
          </a:r>
          <a:endParaRPr lang="en-US" sz="1600" dirty="0"/>
        </a:p>
      </dgm:t>
    </dgm:pt>
    <dgm:pt modelId="{65C7CC60-8E44-4910-8B75-13504F7F5DD9}" type="parTrans" cxnId="{656512D8-9C28-4D05-8623-ECA9AC7F458A}">
      <dgm:prSet/>
      <dgm:spPr/>
      <dgm:t>
        <a:bodyPr/>
        <a:lstStyle/>
        <a:p>
          <a:endParaRPr lang="en-US"/>
        </a:p>
      </dgm:t>
    </dgm:pt>
    <dgm:pt modelId="{D1892DE4-65BB-42CE-B2C3-3C87BC4DAD14}" type="sibTrans" cxnId="{656512D8-9C28-4D05-8623-ECA9AC7F458A}">
      <dgm:prSet/>
      <dgm:spPr/>
      <dgm:t>
        <a:bodyPr/>
        <a:lstStyle/>
        <a:p>
          <a:pPr>
            <a:lnSpc>
              <a:spcPct val="100000"/>
            </a:lnSpc>
          </a:pPr>
          <a:endParaRPr lang="en-US"/>
        </a:p>
      </dgm:t>
    </dgm:pt>
    <dgm:pt modelId="{0E119AEF-F257-4BBC-AFAD-E8080D782ECD}">
      <dgm:prSet custT="1"/>
      <dgm:spPr/>
      <dgm:t>
        <a:bodyPr/>
        <a:lstStyle/>
        <a:p>
          <a:pPr algn="ctr">
            <a:lnSpc>
              <a:spcPct val="100000"/>
            </a:lnSpc>
          </a:pPr>
          <a:r>
            <a:rPr lang="en-US" sz="1600" b="0" i="0" dirty="0"/>
            <a:t>Economical, easy to use</a:t>
          </a:r>
          <a:endParaRPr lang="en-US" sz="1600" dirty="0"/>
        </a:p>
      </dgm:t>
    </dgm:pt>
    <dgm:pt modelId="{78AFF95F-ACFE-42B8-AF18-9ED5A4A87784}" type="parTrans" cxnId="{FC497247-7C94-4B37-A9A2-E07FA9FB9E50}">
      <dgm:prSet/>
      <dgm:spPr/>
      <dgm:t>
        <a:bodyPr/>
        <a:lstStyle/>
        <a:p>
          <a:endParaRPr lang="en-US"/>
        </a:p>
      </dgm:t>
    </dgm:pt>
    <dgm:pt modelId="{8A1E85A9-9C72-47BB-AC94-632B8078BC68}" type="sibTrans" cxnId="{FC497247-7C94-4B37-A9A2-E07FA9FB9E50}">
      <dgm:prSet/>
      <dgm:spPr/>
      <dgm:t>
        <a:bodyPr/>
        <a:lstStyle/>
        <a:p>
          <a:endParaRPr lang="en-US"/>
        </a:p>
      </dgm:t>
    </dgm:pt>
    <dgm:pt modelId="{116470CC-7B0C-49A3-AD33-35426D98F87D}" type="pres">
      <dgm:prSet presAssocID="{6AB62005-6788-4C86-AAF2-31459224BD98}" presName="root" presStyleCnt="0">
        <dgm:presLayoutVars>
          <dgm:dir/>
          <dgm:resizeHandles val="exact"/>
        </dgm:presLayoutVars>
      </dgm:prSet>
      <dgm:spPr/>
    </dgm:pt>
    <dgm:pt modelId="{0A9E8855-93F6-42D5-9001-BED2EC043478}" type="pres">
      <dgm:prSet presAssocID="{EB70B97D-89DD-4389-A0B4-C6B4649F8AA2}" presName="compNode" presStyleCnt="0"/>
      <dgm:spPr/>
    </dgm:pt>
    <dgm:pt modelId="{9A404DF4-180C-45CE-9C24-CB3780FB6BA5}" type="pres">
      <dgm:prSet presAssocID="{EB70B97D-89DD-4389-A0B4-C6B4649F8AA2}" presName="bgRect" presStyleLbl="bgShp" presStyleIdx="0" presStyleCnt="3"/>
      <dgm:spPr/>
    </dgm:pt>
    <dgm:pt modelId="{2272F160-C62E-47CF-BF03-3D6E0B191190}" type="pres">
      <dgm:prSet presAssocID="{EB70B97D-89DD-4389-A0B4-C6B4649F8AA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NA"/>
        </a:ext>
      </dgm:extLst>
    </dgm:pt>
    <dgm:pt modelId="{080CA7F3-05B4-4C3C-B6A3-B6C96F4FE1AA}" type="pres">
      <dgm:prSet presAssocID="{EB70B97D-89DD-4389-A0B4-C6B4649F8AA2}" presName="spaceRect" presStyleCnt="0"/>
      <dgm:spPr/>
    </dgm:pt>
    <dgm:pt modelId="{0457553E-5083-4E0C-93F1-5FD52DBDF29D}" type="pres">
      <dgm:prSet presAssocID="{EB70B97D-89DD-4389-A0B4-C6B4649F8AA2}" presName="parTx" presStyleLbl="revTx" presStyleIdx="0" presStyleCnt="3">
        <dgm:presLayoutVars>
          <dgm:chMax val="0"/>
          <dgm:chPref val="0"/>
        </dgm:presLayoutVars>
      </dgm:prSet>
      <dgm:spPr/>
    </dgm:pt>
    <dgm:pt modelId="{E598DE44-490A-4168-9853-9A4827D77211}" type="pres">
      <dgm:prSet presAssocID="{D0DB0C70-2503-4206-A31D-D5217880F808}" presName="sibTrans" presStyleCnt="0"/>
      <dgm:spPr/>
    </dgm:pt>
    <dgm:pt modelId="{3D80D888-E96F-4E90-9DD1-1984FDF04EAF}" type="pres">
      <dgm:prSet presAssocID="{3E928107-7A12-4542-9A04-D7BB996B6C1B}" presName="compNode" presStyleCnt="0"/>
      <dgm:spPr/>
    </dgm:pt>
    <dgm:pt modelId="{ABF6D4FC-8187-48F2-8EE5-118A4A6DD630}" type="pres">
      <dgm:prSet presAssocID="{3E928107-7A12-4542-9A04-D7BB996B6C1B}" presName="bgRect" presStyleLbl="bgShp" presStyleIdx="1" presStyleCnt="3" custLinFactNeighborX="1029" custLinFactNeighborY="1016"/>
      <dgm:spPr/>
    </dgm:pt>
    <dgm:pt modelId="{84078EAE-51E3-4048-909F-F61C2FCE55F9}" type="pres">
      <dgm:prSet presAssocID="{3E928107-7A12-4542-9A04-D7BB996B6C1B}"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Irritant"/>
        </a:ext>
      </dgm:extLst>
    </dgm:pt>
    <dgm:pt modelId="{1FADD524-F12D-4D39-A907-95A4BB53B65D}" type="pres">
      <dgm:prSet presAssocID="{3E928107-7A12-4542-9A04-D7BB996B6C1B}" presName="spaceRect" presStyleCnt="0"/>
      <dgm:spPr/>
    </dgm:pt>
    <dgm:pt modelId="{DE210BDA-A77A-4BB0-BD29-B7C75EED28F5}" type="pres">
      <dgm:prSet presAssocID="{3E928107-7A12-4542-9A04-D7BB996B6C1B}" presName="parTx" presStyleLbl="revTx" presStyleIdx="1" presStyleCnt="3">
        <dgm:presLayoutVars>
          <dgm:chMax val="0"/>
          <dgm:chPref val="0"/>
        </dgm:presLayoutVars>
      </dgm:prSet>
      <dgm:spPr/>
    </dgm:pt>
    <dgm:pt modelId="{8E001B91-0BA1-463E-8986-FBE6CA3C747A}" type="pres">
      <dgm:prSet presAssocID="{D1892DE4-65BB-42CE-B2C3-3C87BC4DAD14}" presName="sibTrans" presStyleCnt="0"/>
      <dgm:spPr/>
    </dgm:pt>
    <dgm:pt modelId="{45CF5406-EAE0-453D-B25A-BDCA2FDE7D8B}" type="pres">
      <dgm:prSet presAssocID="{0E119AEF-F257-4BBC-AFAD-E8080D782ECD}" presName="compNode" presStyleCnt="0"/>
      <dgm:spPr/>
    </dgm:pt>
    <dgm:pt modelId="{F536CDD8-42CB-4AD0-A0E8-8E4B34D6EF38}" type="pres">
      <dgm:prSet presAssocID="{0E119AEF-F257-4BBC-AFAD-E8080D782ECD}" presName="bgRect" presStyleLbl="bgShp" presStyleIdx="2" presStyleCnt="3" custLinFactNeighborX="6597" custLinFactNeighborY="2642"/>
      <dgm:spPr/>
    </dgm:pt>
    <dgm:pt modelId="{137C9627-8BB2-4205-9D07-207F6F1A73FE}" type="pres">
      <dgm:prSet presAssocID="{0E119AEF-F257-4BBC-AFAD-E8080D782ECD}"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Bottle"/>
        </a:ext>
      </dgm:extLst>
    </dgm:pt>
    <dgm:pt modelId="{4EFE219F-36A7-4A09-AE69-80E19DBC4BB8}" type="pres">
      <dgm:prSet presAssocID="{0E119AEF-F257-4BBC-AFAD-E8080D782ECD}" presName="spaceRect" presStyleCnt="0"/>
      <dgm:spPr/>
    </dgm:pt>
    <dgm:pt modelId="{FCDF41A6-A381-4FB4-8599-DD7C48E1A64A}" type="pres">
      <dgm:prSet presAssocID="{0E119AEF-F257-4BBC-AFAD-E8080D782ECD}" presName="parTx" presStyleLbl="revTx" presStyleIdx="2" presStyleCnt="3">
        <dgm:presLayoutVars>
          <dgm:chMax val="0"/>
          <dgm:chPref val="0"/>
        </dgm:presLayoutVars>
      </dgm:prSet>
      <dgm:spPr/>
    </dgm:pt>
  </dgm:ptLst>
  <dgm:cxnLst>
    <dgm:cxn modelId="{539F4809-665D-4623-9C9D-E2F338EEB9E2}" type="presOf" srcId="{0E119AEF-F257-4BBC-AFAD-E8080D782ECD}" destId="{FCDF41A6-A381-4FB4-8599-DD7C48E1A64A}" srcOrd="0" destOrd="0" presId="urn:microsoft.com/office/officeart/2018/2/layout/IconVerticalSolidList"/>
    <dgm:cxn modelId="{52461547-16FB-4CB6-B4BF-B06F0CE9F8BF}" type="presOf" srcId="{3E928107-7A12-4542-9A04-D7BB996B6C1B}" destId="{DE210BDA-A77A-4BB0-BD29-B7C75EED28F5}" srcOrd="0" destOrd="0" presId="urn:microsoft.com/office/officeart/2018/2/layout/IconVerticalSolidList"/>
    <dgm:cxn modelId="{FC497247-7C94-4B37-A9A2-E07FA9FB9E50}" srcId="{6AB62005-6788-4C86-AAF2-31459224BD98}" destId="{0E119AEF-F257-4BBC-AFAD-E8080D782ECD}" srcOrd="2" destOrd="0" parTransId="{78AFF95F-ACFE-42B8-AF18-9ED5A4A87784}" sibTransId="{8A1E85A9-9C72-47BB-AC94-632B8078BC68}"/>
    <dgm:cxn modelId="{02B3E788-3C2A-498F-822D-437E35C3FF0E}" srcId="{6AB62005-6788-4C86-AAF2-31459224BD98}" destId="{EB70B97D-89DD-4389-A0B4-C6B4649F8AA2}" srcOrd="0" destOrd="0" parTransId="{6793D479-0DD3-4AA7-9E05-C5D437FFFB6A}" sibTransId="{D0DB0C70-2503-4206-A31D-D5217880F808}"/>
    <dgm:cxn modelId="{0CBB8C9C-574F-4EF3-9F33-1FB4CD11538C}" type="presOf" srcId="{EB70B97D-89DD-4389-A0B4-C6B4649F8AA2}" destId="{0457553E-5083-4E0C-93F1-5FD52DBDF29D}" srcOrd="0" destOrd="0" presId="urn:microsoft.com/office/officeart/2018/2/layout/IconVerticalSolidList"/>
    <dgm:cxn modelId="{656512D8-9C28-4D05-8623-ECA9AC7F458A}" srcId="{6AB62005-6788-4C86-AAF2-31459224BD98}" destId="{3E928107-7A12-4542-9A04-D7BB996B6C1B}" srcOrd="1" destOrd="0" parTransId="{65C7CC60-8E44-4910-8B75-13504F7F5DD9}" sibTransId="{D1892DE4-65BB-42CE-B2C3-3C87BC4DAD14}"/>
    <dgm:cxn modelId="{A70548DA-C5D7-4718-A155-5090BD3BBBB2}" type="presOf" srcId="{6AB62005-6788-4C86-AAF2-31459224BD98}" destId="{116470CC-7B0C-49A3-AD33-35426D98F87D}" srcOrd="0" destOrd="0" presId="urn:microsoft.com/office/officeart/2018/2/layout/IconVerticalSolidList"/>
    <dgm:cxn modelId="{AF70E260-70A7-4DB4-A01A-318416D0F890}" type="presParOf" srcId="{116470CC-7B0C-49A3-AD33-35426D98F87D}" destId="{0A9E8855-93F6-42D5-9001-BED2EC043478}" srcOrd="0" destOrd="0" presId="urn:microsoft.com/office/officeart/2018/2/layout/IconVerticalSolidList"/>
    <dgm:cxn modelId="{51FB5625-3139-45FE-9E50-01CC7F304E3B}" type="presParOf" srcId="{0A9E8855-93F6-42D5-9001-BED2EC043478}" destId="{9A404DF4-180C-45CE-9C24-CB3780FB6BA5}" srcOrd="0" destOrd="0" presId="urn:microsoft.com/office/officeart/2018/2/layout/IconVerticalSolidList"/>
    <dgm:cxn modelId="{6E1E11FA-1CE5-4FB7-9303-B216EA058254}" type="presParOf" srcId="{0A9E8855-93F6-42D5-9001-BED2EC043478}" destId="{2272F160-C62E-47CF-BF03-3D6E0B191190}" srcOrd="1" destOrd="0" presId="urn:microsoft.com/office/officeart/2018/2/layout/IconVerticalSolidList"/>
    <dgm:cxn modelId="{0060BA8B-C9AC-4244-9197-8DA28572D435}" type="presParOf" srcId="{0A9E8855-93F6-42D5-9001-BED2EC043478}" destId="{080CA7F3-05B4-4C3C-B6A3-B6C96F4FE1AA}" srcOrd="2" destOrd="0" presId="urn:microsoft.com/office/officeart/2018/2/layout/IconVerticalSolidList"/>
    <dgm:cxn modelId="{61EE3FD1-CF44-4F75-A38A-6595B3E84819}" type="presParOf" srcId="{0A9E8855-93F6-42D5-9001-BED2EC043478}" destId="{0457553E-5083-4E0C-93F1-5FD52DBDF29D}" srcOrd="3" destOrd="0" presId="urn:microsoft.com/office/officeart/2018/2/layout/IconVerticalSolidList"/>
    <dgm:cxn modelId="{530BC7C7-116E-462D-8AB8-309E9CB12B8D}" type="presParOf" srcId="{116470CC-7B0C-49A3-AD33-35426D98F87D}" destId="{E598DE44-490A-4168-9853-9A4827D77211}" srcOrd="1" destOrd="0" presId="urn:microsoft.com/office/officeart/2018/2/layout/IconVerticalSolidList"/>
    <dgm:cxn modelId="{F2A43B4D-7F6A-49CC-88E0-AE109F46D502}" type="presParOf" srcId="{116470CC-7B0C-49A3-AD33-35426D98F87D}" destId="{3D80D888-E96F-4E90-9DD1-1984FDF04EAF}" srcOrd="2" destOrd="0" presId="urn:microsoft.com/office/officeart/2018/2/layout/IconVerticalSolidList"/>
    <dgm:cxn modelId="{C67FC309-A62A-4324-B723-D90568B9B50F}" type="presParOf" srcId="{3D80D888-E96F-4E90-9DD1-1984FDF04EAF}" destId="{ABF6D4FC-8187-48F2-8EE5-118A4A6DD630}" srcOrd="0" destOrd="0" presId="urn:microsoft.com/office/officeart/2018/2/layout/IconVerticalSolidList"/>
    <dgm:cxn modelId="{FB081D24-F55D-4597-B279-E564A4797330}" type="presParOf" srcId="{3D80D888-E96F-4E90-9DD1-1984FDF04EAF}" destId="{84078EAE-51E3-4048-909F-F61C2FCE55F9}" srcOrd="1" destOrd="0" presId="urn:microsoft.com/office/officeart/2018/2/layout/IconVerticalSolidList"/>
    <dgm:cxn modelId="{2AB2073D-9655-437B-9B34-7090213B12A5}" type="presParOf" srcId="{3D80D888-E96F-4E90-9DD1-1984FDF04EAF}" destId="{1FADD524-F12D-4D39-A907-95A4BB53B65D}" srcOrd="2" destOrd="0" presId="urn:microsoft.com/office/officeart/2018/2/layout/IconVerticalSolidList"/>
    <dgm:cxn modelId="{EC5686D3-D3B4-481C-BB64-E7BFEF9D4917}" type="presParOf" srcId="{3D80D888-E96F-4E90-9DD1-1984FDF04EAF}" destId="{DE210BDA-A77A-4BB0-BD29-B7C75EED28F5}" srcOrd="3" destOrd="0" presId="urn:microsoft.com/office/officeart/2018/2/layout/IconVerticalSolidList"/>
    <dgm:cxn modelId="{0472AC15-8206-40F7-A855-5D06AC8DE4C8}" type="presParOf" srcId="{116470CC-7B0C-49A3-AD33-35426D98F87D}" destId="{8E001B91-0BA1-463E-8986-FBE6CA3C747A}" srcOrd="3" destOrd="0" presId="urn:microsoft.com/office/officeart/2018/2/layout/IconVerticalSolidList"/>
    <dgm:cxn modelId="{7A768341-7480-46F9-9206-47C160A825BD}" type="presParOf" srcId="{116470CC-7B0C-49A3-AD33-35426D98F87D}" destId="{45CF5406-EAE0-453D-B25A-BDCA2FDE7D8B}" srcOrd="4" destOrd="0" presId="urn:microsoft.com/office/officeart/2018/2/layout/IconVerticalSolidList"/>
    <dgm:cxn modelId="{47CB2993-4D8D-44F5-B90F-E54FC1DF2FEF}" type="presParOf" srcId="{45CF5406-EAE0-453D-B25A-BDCA2FDE7D8B}" destId="{F536CDD8-42CB-4AD0-A0E8-8E4B34D6EF38}" srcOrd="0" destOrd="0" presId="urn:microsoft.com/office/officeart/2018/2/layout/IconVerticalSolidList"/>
    <dgm:cxn modelId="{5C37980E-82F3-4E89-9191-A9BE91EAC38B}" type="presParOf" srcId="{45CF5406-EAE0-453D-B25A-BDCA2FDE7D8B}" destId="{137C9627-8BB2-4205-9D07-207F6F1A73FE}" srcOrd="1" destOrd="0" presId="urn:microsoft.com/office/officeart/2018/2/layout/IconVerticalSolidList"/>
    <dgm:cxn modelId="{1D9F418B-1F1E-4EE9-A640-8A8F9E16A311}" type="presParOf" srcId="{45CF5406-EAE0-453D-B25A-BDCA2FDE7D8B}" destId="{4EFE219F-36A7-4A09-AE69-80E19DBC4BB8}" srcOrd="2" destOrd="0" presId="urn:microsoft.com/office/officeart/2018/2/layout/IconVerticalSolidList"/>
    <dgm:cxn modelId="{FD594A92-84C4-4B65-AA56-C9013ADEA829}" type="presParOf" srcId="{45CF5406-EAE0-453D-B25A-BDCA2FDE7D8B}" destId="{FCDF41A6-A381-4FB4-8599-DD7C48E1A64A}"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AB62005-6788-4C86-AAF2-31459224BD98}"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EB70B97D-89DD-4389-A0B4-C6B4649F8AA2}">
      <dgm:prSet custT="1"/>
      <dgm:spPr/>
      <dgm:t>
        <a:bodyPr/>
        <a:lstStyle/>
        <a:p>
          <a:pPr>
            <a:lnSpc>
              <a:spcPct val="100000"/>
            </a:lnSpc>
          </a:pPr>
          <a:r>
            <a:rPr lang="en-US" sz="1600" dirty="0">
              <a:solidFill>
                <a:schemeClr val="tx1"/>
              </a:solidFill>
            </a:rPr>
            <a:t>Speciated microbial testing</a:t>
          </a:r>
          <a:endParaRPr lang="en-US" sz="1600" dirty="0"/>
        </a:p>
      </dgm:t>
    </dgm:pt>
    <dgm:pt modelId="{6793D479-0DD3-4AA7-9E05-C5D437FFFB6A}" type="parTrans" cxnId="{02B3E788-3C2A-498F-822D-437E35C3FF0E}">
      <dgm:prSet/>
      <dgm:spPr/>
      <dgm:t>
        <a:bodyPr/>
        <a:lstStyle/>
        <a:p>
          <a:endParaRPr lang="en-US"/>
        </a:p>
      </dgm:t>
    </dgm:pt>
    <dgm:pt modelId="{D0DB0C70-2503-4206-A31D-D5217880F808}" type="sibTrans" cxnId="{02B3E788-3C2A-498F-822D-437E35C3FF0E}">
      <dgm:prSet/>
      <dgm:spPr/>
      <dgm:t>
        <a:bodyPr/>
        <a:lstStyle/>
        <a:p>
          <a:pPr>
            <a:lnSpc>
              <a:spcPct val="100000"/>
            </a:lnSpc>
          </a:pPr>
          <a:endParaRPr lang="en-US"/>
        </a:p>
      </dgm:t>
    </dgm:pt>
    <dgm:pt modelId="{3E928107-7A12-4542-9A04-D7BB996B6C1B}">
      <dgm:prSet custT="1"/>
      <dgm:spPr/>
      <dgm:t>
        <a:bodyPr/>
        <a:lstStyle/>
        <a:p>
          <a:pPr>
            <a:lnSpc>
              <a:spcPct val="100000"/>
            </a:lnSpc>
          </a:pPr>
          <a:r>
            <a:rPr lang="en-US" sz="1600" dirty="0">
              <a:solidFill>
                <a:schemeClr val="tx1"/>
              </a:solidFill>
            </a:rPr>
            <a:t>Low upfront cost, can be more expensive per run</a:t>
          </a:r>
          <a:endParaRPr lang="en-US" sz="1600" dirty="0"/>
        </a:p>
      </dgm:t>
    </dgm:pt>
    <dgm:pt modelId="{65C7CC60-8E44-4910-8B75-13504F7F5DD9}" type="parTrans" cxnId="{656512D8-9C28-4D05-8623-ECA9AC7F458A}">
      <dgm:prSet/>
      <dgm:spPr/>
      <dgm:t>
        <a:bodyPr/>
        <a:lstStyle/>
        <a:p>
          <a:endParaRPr lang="en-US"/>
        </a:p>
      </dgm:t>
    </dgm:pt>
    <dgm:pt modelId="{D1892DE4-65BB-42CE-B2C3-3C87BC4DAD14}" type="sibTrans" cxnId="{656512D8-9C28-4D05-8623-ECA9AC7F458A}">
      <dgm:prSet/>
      <dgm:spPr/>
      <dgm:t>
        <a:bodyPr/>
        <a:lstStyle/>
        <a:p>
          <a:pPr>
            <a:lnSpc>
              <a:spcPct val="100000"/>
            </a:lnSpc>
          </a:pPr>
          <a:endParaRPr lang="en-US"/>
        </a:p>
      </dgm:t>
    </dgm:pt>
    <dgm:pt modelId="{0E119AEF-F257-4BBC-AFAD-E8080D782ECD}">
      <dgm:prSet custT="1"/>
      <dgm:spPr/>
      <dgm:t>
        <a:bodyPr/>
        <a:lstStyle/>
        <a:p>
          <a:pPr>
            <a:lnSpc>
              <a:spcPct val="100000"/>
            </a:lnSpc>
          </a:pPr>
          <a:r>
            <a:rPr lang="en-US" sz="1600" dirty="0">
              <a:solidFill>
                <a:schemeClr val="tx1"/>
              </a:solidFill>
            </a:rPr>
            <a:t>Primers pre-set</a:t>
          </a:r>
          <a:endParaRPr lang="en-US" sz="1600" dirty="0"/>
        </a:p>
      </dgm:t>
    </dgm:pt>
    <dgm:pt modelId="{78AFF95F-ACFE-42B8-AF18-9ED5A4A87784}" type="parTrans" cxnId="{FC497247-7C94-4B37-A9A2-E07FA9FB9E50}">
      <dgm:prSet/>
      <dgm:spPr/>
      <dgm:t>
        <a:bodyPr/>
        <a:lstStyle/>
        <a:p>
          <a:endParaRPr lang="en-US"/>
        </a:p>
      </dgm:t>
    </dgm:pt>
    <dgm:pt modelId="{8A1E85A9-9C72-47BB-AC94-632B8078BC68}" type="sibTrans" cxnId="{FC497247-7C94-4B37-A9A2-E07FA9FB9E50}">
      <dgm:prSet/>
      <dgm:spPr/>
      <dgm:t>
        <a:bodyPr/>
        <a:lstStyle/>
        <a:p>
          <a:endParaRPr lang="en-US"/>
        </a:p>
      </dgm:t>
    </dgm:pt>
    <dgm:pt modelId="{FAB4695C-9912-493F-95EE-02C4DB1440AF}">
      <dgm:prSet custT="1"/>
      <dgm:spPr/>
      <dgm:t>
        <a:bodyPr/>
        <a:lstStyle/>
        <a:p>
          <a:pPr>
            <a:lnSpc>
              <a:spcPct val="100000"/>
            </a:lnSpc>
            <a:buNone/>
          </a:pPr>
          <a:r>
            <a:rPr lang="en-US" sz="1600" dirty="0">
              <a:solidFill>
                <a:schemeClr val="tx1"/>
              </a:solidFill>
            </a:rPr>
            <a:t>Microbial load not indicated</a:t>
          </a:r>
        </a:p>
      </dgm:t>
    </dgm:pt>
    <dgm:pt modelId="{EE65EA4A-0681-4D1B-B411-C45DB1F6A28B}" type="parTrans" cxnId="{39915359-0DFD-454C-9489-5C5FDE20DB2D}">
      <dgm:prSet/>
      <dgm:spPr/>
      <dgm:t>
        <a:bodyPr/>
        <a:lstStyle/>
        <a:p>
          <a:endParaRPr lang="en-US"/>
        </a:p>
      </dgm:t>
    </dgm:pt>
    <dgm:pt modelId="{C19FDB1B-938D-43C6-8B3B-D36CB8085380}" type="sibTrans" cxnId="{39915359-0DFD-454C-9489-5C5FDE20DB2D}">
      <dgm:prSet/>
      <dgm:spPr/>
      <dgm:t>
        <a:bodyPr/>
        <a:lstStyle/>
        <a:p>
          <a:endParaRPr lang="en-US"/>
        </a:p>
      </dgm:t>
    </dgm:pt>
    <dgm:pt modelId="{116470CC-7B0C-49A3-AD33-35426D98F87D}" type="pres">
      <dgm:prSet presAssocID="{6AB62005-6788-4C86-AAF2-31459224BD98}" presName="root" presStyleCnt="0">
        <dgm:presLayoutVars>
          <dgm:dir/>
          <dgm:resizeHandles val="exact"/>
        </dgm:presLayoutVars>
      </dgm:prSet>
      <dgm:spPr/>
    </dgm:pt>
    <dgm:pt modelId="{0A9E8855-93F6-42D5-9001-BED2EC043478}" type="pres">
      <dgm:prSet presAssocID="{EB70B97D-89DD-4389-A0B4-C6B4649F8AA2}" presName="compNode" presStyleCnt="0"/>
      <dgm:spPr/>
    </dgm:pt>
    <dgm:pt modelId="{9A404DF4-180C-45CE-9C24-CB3780FB6BA5}" type="pres">
      <dgm:prSet presAssocID="{EB70B97D-89DD-4389-A0B4-C6B4649F8AA2}" presName="bgRect" presStyleLbl="bgShp" presStyleIdx="0" presStyleCnt="4" custLinFactNeighborX="-1930" custLinFactNeighborY="-24320"/>
      <dgm:spPr/>
    </dgm:pt>
    <dgm:pt modelId="{2272F160-C62E-47CF-BF03-3D6E0B191190}" type="pres">
      <dgm:prSet presAssocID="{EB70B97D-89DD-4389-A0B4-C6B4649F8AA2}"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NA"/>
        </a:ext>
      </dgm:extLst>
    </dgm:pt>
    <dgm:pt modelId="{080CA7F3-05B4-4C3C-B6A3-B6C96F4FE1AA}" type="pres">
      <dgm:prSet presAssocID="{EB70B97D-89DD-4389-A0B4-C6B4649F8AA2}" presName="spaceRect" presStyleCnt="0"/>
      <dgm:spPr/>
    </dgm:pt>
    <dgm:pt modelId="{0457553E-5083-4E0C-93F1-5FD52DBDF29D}" type="pres">
      <dgm:prSet presAssocID="{EB70B97D-89DD-4389-A0B4-C6B4649F8AA2}" presName="parTx" presStyleLbl="revTx" presStyleIdx="0" presStyleCnt="4">
        <dgm:presLayoutVars>
          <dgm:chMax val="0"/>
          <dgm:chPref val="0"/>
        </dgm:presLayoutVars>
      </dgm:prSet>
      <dgm:spPr/>
    </dgm:pt>
    <dgm:pt modelId="{E598DE44-490A-4168-9853-9A4827D77211}" type="pres">
      <dgm:prSet presAssocID="{D0DB0C70-2503-4206-A31D-D5217880F808}" presName="sibTrans" presStyleCnt="0"/>
      <dgm:spPr/>
    </dgm:pt>
    <dgm:pt modelId="{3D80D888-E96F-4E90-9DD1-1984FDF04EAF}" type="pres">
      <dgm:prSet presAssocID="{3E928107-7A12-4542-9A04-D7BB996B6C1B}" presName="compNode" presStyleCnt="0"/>
      <dgm:spPr/>
    </dgm:pt>
    <dgm:pt modelId="{ABF6D4FC-8187-48F2-8EE5-118A4A6DD630}" type="pres">
      <dgm:prSet presAssocID="{3E928107-7A12-4542-9A04-D7BB996B6C1B}" presName="bgRect" presStyleLbl="bgShp" presStyleIdx="1" presStyleCnt="4" custLinFactNeighborY="-9269"/>
      <dgm:spPr/>
    </dgm:pt>
    <dgm:pt modelId="{84078EAE-51E3-4048-909F-F61C2FCE55F9}" type="pres">
      <dgm:prSet presAssocID="{3E928107-7A12-4542-9A04-D7BB996B6C1B}"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Irritant"/>
        </a:ext>
      </dgm:extLst>
    </dgm:pt>
    <dgm:pt modelId="{1FADD524-F12D-4D39-A907-95A4BB53B65D}" type="pres">
      <dgm:prSet presAssocID="{3E928107-7A12-4542-9A04-D7BB996B6C1B}" presName="spaceRect" presStyleCnt="0"/>
      <dgm:spPr/>
    </dgm:pt>
    <dgm:pt modelId="{DE210BDA-A77A-4BB0-BD29-B7C75EED28F5}" type="pres">
      <dgm:prSet presAssocID="{3E928107-7A12-4542-9A04-D7BB996B6C1B}" presName="parTx" presStyleLbl="revTx" presStyleIdx="1" presStyleCnt="4">
        <dgm:presLayoutVars>
          <dgm:chMax val="0"/>
          <dgm:chPref val="0"/>
        </dgm:presLayoutVars>
      </dgm:prSet>
      <dgm:spPr/>
    </dgm:pt>
    <dgm:pt modelId="{8E001B91-0BA1-463E-8986-FBE6CA3C747A}" type="pres">
      <dgm:prSet presAssocID="{D1892DE4-65BB-42CE-B2C3-3C87BC4DAD14}" presName="sibTrans" presStyleCnt="0"/>
      <dgm:spPr/>
    </dgm:pt>
    <dgm:pt modelId="{45CF5406-EAE0-453D-B25A-BDCA2FDE7D8B}" type="pres">
      <dgm:prSet presAssocID="{0E119AEF-F257-4BBC-AFAD-E8080D782ECD}" presName="compNode" presStyleCnt="0"/>
      <dgm:spPr/>
    </dgm:pt>
    <dgm:pt modelId="{F536CDD8-42CB-4AD0-A0E8-8E4B34D6EF38}" type="pres">
      <dgm:prSet presAssocID="{0E119AEF-F257-4BBC-AFAD-E8080D782ECD}" presName="bgRect" presStyleLbl="bgShp" presStyleIdx="2" presStyleCnt="4" custLinFactNeighborX="-3345" custLinFactNeighborY="43"/>
      <dgm:spPr/>
    </dgm:pt>
    <dgm:pt modelId="{137C9627-8BB2-4205-9D07-207F6F1A73FE}" type="pres">
      <dgm:prSet presAssocID="{0E119AEF-F257-4BBC-AFAD-E8080D782ECD}"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Bottle"/>
        </a:ext>
      </dgm:extLst>
    </dgm:pt>
    <dgm:pt modelId="{4EFE219F-36A7-4A09-AE69-80E19DBC4BB8}" type="pres">
      <dgm:prSet presAssocID="{0E119AEF-F257-4BBC-AFAD-E8080D782ECD}" presName="spaceRect" presStyleCnt="0"/>
      <dgm:spPr/>
    </dgm:pt>
    <dgm:pt modelId="{FCDF41A6-A381-4FB4-8599-DD7C48E1A64A}" type="pres">
      <dgm:prSet presAssocID="{0E119AEF-F257-4BBC-AFAD-E8080D782ECD}" presName="parTx" presStyleLbl="revTx" presStyleIdx="2" presStyleCnt="4">
        <dgm:presLayoutVars>
          <dgm:chMax val="0"/>
          <dgm:chPref val="0"/>
        </dgm:presLayoutVars>
      </dgm:prSet>
      <dgm:spPr/>
    </dgm:pt>
    <dgm:pt modelId="{ACAF3D46-4BDD-4B7D-9302-B04F7E567C70}" type="pres">
      <dgm:prSet presAssocID="{8A1E85A9-9C72-47BB-AC94-632B8078BC68}" presName="sibTrans" presStyleCnt="0"/>
      <dgm:spPr/>
    </dgm:pt>
    <dgm:pt modelId="{66454316-36DC-4CCC-AA55-3273147DD978}" type="pres">
      <dgm:prSet presAssocID="{FAB4695C-9912-493F-95EE-02C4DB1440AF}" presName="compNode" presStyleCnt="0"/>
      <dgm:spPr/>
    </dgm:pt>
    <dgm:pt modelId="{D7F9CE1B-C741-4087-872B-9368CF11C8B1}" type="pres">
      <dgm:prSet presAssocID="{FAB4695C-9912-493F-95EE-02C4DB1440AF}" presName="bgRect" presStyleLbl="bgShp" presStyleIdx="3" presStyleCnt="4"/>
      <dgm:spPr/>
    </dgm:pt>
    <dgm:pt modelId="{175068C9-1395-49D5-B8C0-21AC58514BC2}" type="pres">
      <dgm:prSet presAssocID="{FAB4695C-9912-493F-95EE-02C4DB1440AF}" presName="iconRect" presStyleLbl="nod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Germ with solid fill"/>
        </a:ext>
      </dgm:extLst>
    </dgm:pt>
    <dgm:pt modelId="{64E541B0-6F81-4400-BECA-B8BA4E89E96A}" type="pres">
      <dgm:prSet presAssocID="{FAB4695C-9912-493F-95EE-02C4DB1440AF}" presName="spaceRect" presStyleCnt="0"/>
      <dgm:spPr/>
    </dgm:pt>
    <dgm:pt modelId="{31019BA2-6D83-4470-9F1E-430F569CF648}" type="pres">
      <dgm:prSet presAssocID="{FAB4695C-9912-493F-95EE-02C4DB1440AF}" presName="parTx" presStyleLbl="revTx" presStyleIdx="3" presStyleCnt="4">
        <dgm:presLayoutVars>
          <dgm:chMax val="0"/>
          <dgm:chPref val="0"/>
        </dgm:presLayoutVars>
      </dgm:prSet>
      <dgm:spPr/>
    </dgm:pt>
  </dgm:ptLst>
  <dgm:cxnLst>
    <dgm:cxn modelId="{539F4809-665D-4623-9C9D-E2F338EEB9E2}" type="presOf" srcId="{0E119AEF-F257-4BBC-AFAD-E8080D782ECD}" destId="{FCDF41A6-A381-4FB4-8599-DD7C48E1A64A}" srcOrd="0" destOrd="0" presId="urn:microsoft.com/office/officeart/2018/2/layout/IconVerticalSolidList"/>
    <dgm:cxn modelId="{52461547-16FB-4CB6-B4BF-B06F0CE9F8BF}" type="presOf" srcId="{3E928107-7A12-4542-9A04-D7BB996B6C1B}" destId="{DE210BDA-A77A-4BB0-BD29-B7C75EED28F5}" srcOrd="0" destOrd="0" presId="urn:microsoft.com/office/officeart/2018/2/layout/IconVerticalSolidList"/>
    <dgm:cxn modelId="{FC497247-7C94-4B37-A9A2-E07FA9FB9E50}" srcId="{6AB62005-6788-4C86-AAF2-31459224BD98}" destId="{0E119AEF-F257-4BBC-AFAD-E8080D782ECD}" srcOrd="2" destOrd="0" parTransId="{78AFF95F-ACFE-42B8-AF18-9ED5A4A87784}" sibTransId="{8A1E85A9-9C72-47BB-AC94-632B8078BC68}"/>
    <dgm:cxn modelId="{67DCE24F-0058-4A3D-9286-6AD929176362}" type="presOf" srcId="{FAB4695C-9912-493F-95EE-02C4DB1440AF}" destId="{31019BA2-6D83-4470-9F1E-430F569CF648}" srcOrd="0" destOrd="0" presId="urn:microsoft.com/office/officeart/2018/2/layout/IconVerticalSolidList"/>
    <dgm:cxn modelId="{39915359-0DFD-454C-9489-5C5FDE20DB2D}" srcId="{6AB62005-6788-4C86-AAF2-31459224BD98}" destId="{FAB4695C-9912-493F-95EE-02C4DB1440AF}" srcOrd="3" destOrd="0" parTransId="{EE65EA4A-0681-4D1B-B411-C45DB1F6A28B}" sibTransId="{C19FDB1B-938D-43C6-8B3B-D36CB8085380}"/>
    <dgm:cxn modelId="{02B3E788-3C2A-498F-822D-437E35C3FF0E}" srcId="{6AB62005-6788-4C86-AAF2-31459224BD98}" destId="{EB70B97D-89DD-4389-A0B4-C6B4649F8AA2}" srcOrd="0" destOrd="0" parTransId="{6793D479-0DD3-4AA7-9E05-C5D437FFFB6A}" sibTransId="{D0DB0C70-2503-4206-A31D-D5217880F808}"/>
    <dgm:cxn modelId="{0CBB8C9C-574F-4EF3-9F33-1FB4CD11538C}" type="presOf" srcId="{EB70B97D-89DD-4389-A0B4-C6B4649F8AA2}" destId="{0457553E-5083-4E0C-93F1-5FD52DBDF29D}" srcOrd="0" destOrd="0" presId="urn:microsoft.com/office/officeart/2018/2/layout/IconVerticalSolidList"/>
    <dgm:cxn modelId="{656512D8-9C28-4D05-8623-ECA9AC7F458A}" srcId="{6AB62005-6788-4C86-AAF2-31459224BD98}" destId="{3E928107-7A12-4542-9A04-D7BB996B6C1B}" srcOrd="1" destOrd="0" parTransId="{65C7CC60-8E44-4910-8B75-13504F7F5DD9}" sibTransId="{D1892DE4-65BB-42CE-B2C3-3C87BC4DAD14}"/>
    <dgm:cxn modelId="{A70548DA-C5D7-4718-A155-5090BD3BBBB2}" type="presOf" srcId="{6AB62005-6788-4C86-AAF2-31459224BD98}" destId="{116470CC-7B0C-49A3-AD33-35426D98F87D}" srcOrd="0" destOrd="0" presId="urn:microsoft.com/office/officeart/2018/2/layout/IconVerticalSolidList"/>
    <dgm:cxn modelId="{AF70E260-70A7-4DB4-A01A-318416D0F890}" type="presParOf" srcId="{116470CC-7B0C-49A3-AD33-35426D98F87D}" destId="{0A9E8855-93F6-42D5-9001-BED2EC043478}" srcOrd="0" destOrd="0" presId="urn:microsoft.com/office/officeart/2018/2/layout/IconVerticalSolidList"/>
    <dgm:cxn modelId="{51FB5625-3139-45FE-9E50-01CC7F304E3B}" type="presParOf" srcId="{0A9E8855-93F6-42D5-9001-BED2EC043478}" destId="{9A404DF4-180C-45CE-9C24-CB3780FB6BA5}" srcOrd="0" destOrd="0" presId="urn:microsoft.com/office/officeart/2018/2/layout/IconVerticalSolidList"/>
    <dgm:cxn modelId="{6E1E11FA-1CE5-4FB7-9303-B216EA058254}" type="presParOf" srcId="{0A9E8855-93F6-42D5-9001-BED2EC043478}" destId="{2272F160-C62E-47CF-BF03-3D6E0B191190}" srcOrd="1" destOrd="0" presId="urn:microsoft.com/office/officeart/2018/2/layout/IconVerticalSolidList"/>
    <dgm:cxn modelId="{0060BA8B-C9AC-4244-9197-8DA28572D435}" type="presParOf" srcId="{0A9E8855-93F6-42D5-9001-BED2EC043478}" destId="{080CA7F3-05B4-4C3C-B6A3-B6C96F4FE1AA}" srcOrd="2" destOrd="0" presId="urn:microsoft.com/office/officeart/2018/2/layout/IconVerticalSolidList"/>
    <dgm:cxn modelId="{61EE3FD1-CF44-4F75-A38A-6595B3E84819}" type="presParOf" srcId="{0A9E8855-93F6-42D5-9001-BED2EC043478}" destId="{0457553E-5083-4E0C-93F1-5FD52DBDF29D}" srcOrd="3" destOrd="0" presId="urn:microsoft.com/office/officeart/2018/2/layout/IconVerticalSolidList"/>
    <dgm:cxn modelId="{530BC7C7-116E-462D-8AB8-309E9CB12B8D}" type="presParOf" srcId="{116470CC-7B0C-49A3-AD33-35426D98F87D}" destId="{E598DE44-490A-4168-9853-9A4827D77211}" srcOrd="1" destOrd="0" presId="urn:microsoft.com/office/officeart/2018/2/layout/IconVerticalSolidList"/>
    <dgm:cxn modelId="{F2A43B4D-7F6A-49CC-88E0-AE109F46D502}" type="presParOf" srcId="{116470CC-7B0C-49A3-AD33-35426D98F87D}" destId="{3D80D888-E96F-4E90-9DD1-1984FDF04EAF}" srcOrd="2" destOrd="0" presId="urn:microsoft.com/office/officeart/2018/2/layout/IconVerticalSolidList"/>
    <dgm:cxn modelId="{C67FC309-A62A-4324-B723-D90568B9B50F}" type="presParOf" srcId="{3D80D888-E96F-4E90-9DD1-1984FDF04EAF}" destId="{ABF6D4FC-8187-48F2-8EE5-118A4A6DD630}" srcOrd="0" destOrd="0" presId="urn:microsoft.com/office/officeart/2018/2/layout/IconVerticalSolidList"/>
    <dgm:cxn modelId="{FB081D24-F55D-4597-B279-E564A4797330}" type="presParOf" srcId="{3D80D888-E96F-4E90-9DD1-1984FDF04EAF}" destId="{84078EAE-51E3-4048-909F-F61C2FCE55F9}" srcOrd="1" destOrd="0" presId="urn:microsoft.com/office/officeart/2018/2/layout/IconVerticalSolidList"/>
    <dgm:cxn modelId="{2AB2073D-9655-437B-9B34-7090213B12A5}" type="presParOf" srcId="{3D80D888-E96F-4E90-9DD1-1984FDF04EAF}" destId="{1FADD524-F12D-4D39-A907-95A4BB53B65D}" srcOrd="2" destOrd="0" presId="urn:microsoft.com/office/officeart/2018/2/layout/IconVerticalSolidList"/>
    <dgm:cxn modelId="{EC5686D3-D3B4-481C-BB64-E7BFEF9D4917}" type="presParOf" srcId="{3D80D888-E96F-4E90-9DD1-1984FDF04EAF}" destId="{DE210BDA-A77A-4BB0-BD29-B7C75EED28F5}" srcOrd="3" destOrd="0" presId="urn:microsoft.com/office/officeart/2018/2/layout/IconVerticalSolidList"/>
    <dgm:cxn modelId="{0472AC15-8206-40F7-A855-5D06AC8DE4C8}" type="presParOf" srcId="{116470CC-7B0C-49A3-AD33-35426D98F87D}" destId="{8E001B91-0BA1-463E-8986-FBE6CA3C747A}" srcOrd="3" destOrd="0" presId="urn:microsoft.com/office/officeart/2018/2/layout/IconVerticalSolidList"/>
    <dgm:cxn modelId="{7A768341-7480-46F9-9206-47C160A825BD}" type="presParOf" srcId="{116470CC-7B0C-49A3-AD33-35426D98F87D}" destId="{45CF5406-EAE0-453D-B25A-BDCA2FDE7D8B}" srcOrd="4" destOrd="0" presId="urn:microsoft.com/office/officeart/2018/2/layout/IconVerticalSolidList"/>
    <dgm:cxn modelId="{47CB2993-4D8D-44F5-B90F-E54FC1DF2FEF}" type="presParOf" srcId="{45CF5406-EAE0-453D-B25A-BDCA2FDE7D8B}" destId="{F536CDD8-42CB-4AD0-A0E8-8E4B34D6EF38}" srcOrd="0" destOrd="0" presId="urn:microsoft.com/office/officeart/2018/2/layout/IconVerticalSolidList"/>
    <dgm:cxn modelId="{5C37980E-82F3-4E89-9191-A9BE91EAC38B}" type="presParOf" srcId="{45CF5406-EAE0-453D-B25A-BDCA2FDE7D8B}" destId="{137C9627-8BB2-4205-9D07-207F6F1A73FE}" srcOrd="1" destOrd="0" presId="urn:microsoft.com/office/officeart/2018/2/layout/IconVerticalSolidList"/>
    <dgm:cxn modelId="{1D9F418B-1F1E-4EE9-A640-8A8F9E16A311}" type="presParOf" srcId="{45CF5406-EAE0-453D-B25A-BDCA2FDE7D8B}" destId="{4EFE219F-36A7-4A09-AE69-80E19DBC4BB8}" srcOrd="2" destOrd="0" presId="urn:microsoft.com/office/officeart/2018/2/layout/IconVerticalSolidList"/>
    <dgm:cxn modelId="{FD594A92-84C4-4B65-AA56-C9013ADEA829}" type="presParOf" srcId="{45CF5406-EAE0-453D-B25A-BDCA2FDE7D8B}" destId="{FCDF41A6-A381-4FB4-8599-DD7C48E1A64A}" srcOrd="3" destOrd="0" presId="urn:microsoft.com/office/officeart/2018/2/layout/IconVerticalSolidList"/>
    <dgm:cxn modelId="{B5D67FAE-A0CC-432F-BC42-A36F7E608499}" type="presParOf" srcId="{116470CC-7B0C-49A3-AD33-35426D98F87D}" destId="{ACAF3D46-4BDD-4B7D-9302-B04F7E567C70}" srcOrd="5" destOrd="0" presId="urn:microsoft.com/office/officeart/2018/2/layout/IconVerticalSolidList"/>
    <dgm:cxn modelId="{28DC72C1-3D75-4242-B9D2-EC8B3B58E25E}" type="presParOf" srcId="{116470CC-7B0C-49A3-AD33-35426D98F87D}" destId="{66454316-36DC-4CCC-AA55-3273147DD978}" srcOrd="6" destOrd="0" presId="urn:microsoft.com/office/officeart/2018/2/layout/IconVerticalSolidList"/>
    <dgm:cxn modelId="{8A2CAB7C-9DA8-419D-B63E-AED8865748C7}" type="presParOf" srcId="{66454316-36DC-4CCC-AA55-3273147DD978}" destId="{D7F9CE1B-C741-4087-872B-9368CF11C8B1}" srcOrd="0" destOrd="0" presId="urn:microsoft.com/office/officeart/2018/2/layout/IconVerticalSolidList"/>
    <dgm:cxn modelId="{A7E42ED6-A300-4DD0-A826-0ADB7D1A251E}" type="presParOf" srcId="{66454316-36DC-4CCC-AA55-3273147DD978}" destId="{175068C9-1395-49D5-B8C0-21AC58514BC2}" srcOrd="1" destOrd="0" presId="urn:microsoft.com/office/officeart/2018/2/layout/IconVerticalSolidList"/>
    <dgm:cxn modelId="{10503951-C8F7-4406-8CB7-DB4C6167899F}" type="presParOf" srcId="{66454316-36DC-4CCC-AA55-3273147DD978}" destId="{64E541B0-6F81-4400-BECA-B8BA4E89E96A}" srcOrd="2" destOrd="0" presId="urn:microsoft.com/office/officeart/2018/2/layout/IconVerticalSolidList"/>
    <dgm:cxn modelId="{AECF2005-2431-41BF-B824-2BEB5FDFA6C4}" type="presParOf" srcId="{66454316-36DC-4CCC-AA55-3273147DD978}" destId="{31019BA2-6D83-4470-9F1E-430F569CF64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B10E587-D64F-46E8-9477-797E2ABD950F}"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A38FA412-7315-4744-85E9-B677D300ABB3}">
      <dgm:prSet custT="1"/>
      <dgm:spPr/>
      <dgm:t>
        <a:bodyPr/>
        <a:lstStyle/>
        <a:p>
          <a:pPr algn="ctr">
            <a:lnSpc>
              <a:spcPct val="100000"/>
            </a:lnSpc>
          </a:pPr>
          <a:r>
            <a:rPr lang="en-US" sz="2000" b="0" i="0" dirty="0"/>
            <a:t>Florescence in real time</a:t>
          </a:r>
          <a:endParaRPr lang="en-US" sz="2000" dirty="0"/>
        </a:p>
      </dgm:t>
    </dgm:pt>
    <dgm:pt modelId="{0A1E7C13-3A0B-44DD-9F6A-9591E85CFBE1}" type="parTrans" cxnId="{C6BC143E-D260-4495-BEAC-26015117E825}">
      <dgm:prSet/>
      <dgm:spPr/>
      <dgm:t>
        <a:bodyPr/>
        <a:lstStyle/>
        <a:p>
          <a:endParaRPr lang="en-US"/>
        </a:p>
      </dgm:t>
    </dgm:pt>
    <dgm:pt modelId="{91AFBA3A-4DB4-484E-A8C5-285E68F6577F}" type="sibTrans" cxnId="{C6BC143E-D260-4495-BEAC-26015117E825}">
      <dgm:prSet/>
      <dgm:spPr/>
      <dgm:t>
        <a:bodyPr/>
        <a:lstStyle/>
        <a:p>
          <a:endParaRPr lang="en-US"/>
        </a:p>
      </dgm:t>
    </dgm:pt>
    <dgm:pt modelId="{E61124C9-C924-4313-8E0E-38BFA40E5919}">
      <dgm:prSet custT="1"/>
      <dgm:spPr/>
      <dgm:t>
        <a:bodyPr/>
        <a:lstStyle/>
        <a:p>
          <a:pPr algn="ctr">
            <a:lnSpc>
              <a:spcPct val="100000"/>
            </a:lnSpc>
          </a:pPr>
          <a:r>
            <a:rPr lang="en-US" sz="2000" b="0" i="0" u="sng" dirty="0"/>
            <a:t>Presence</a:t>
          </a:r>
          <a:r>
            <a:rPr lang="en-US" sz="2000" b="0" i="0" dirty="0"/>
            <a:t> and </a:t>
          </a:r>
          <a:r>
            <a:rPr lang="en-US" sz="2000" b="0" i="0" u="sng" dirty="0"/>
            <a:t>concentration</a:t>
          </a:r>
          <a:r>
            <a:rPr lang="en-US" sz="2000" b="0" i="0" dirty="0"/>
            <a:t> of DNA </a:t>
          </a:r>
          <a:endParaRPr lang="en-US" sz="2000" dirty="0"/>
        </a:p>
      </dgm:t>
    </dgm:pt>
    <dgm:pt modelId="{C020DBBA-5B4F-43CC-BF86-9B31F61ABFC2}" type="parTrans" cxnId="{A450511F-4B61-4376-B2AE-176DFCFC2284}">
      <dgm:prSet/>
      <dgm:spPr/>
      <dgm:t>
        <a:bodyPr/>
        <a:lstStyle/>
        <a:p>
          <a:endParaRPr lang="en-US"/>
        </a:p>
      </dgm:t>
    </dgm:pt>
    <dgm:pt modelId="{E8BF8244-596F-4AF0-A68D-6BD248C150D8}" type="sibTrans" cxnId="{A450511F-4B61-4376-B2AE-176DFCFC2284}">
      <dgm:prSet/>
      <dgm:spPr/>
      <dgm:t>
        <a:bodyPr/>
        <a:lstStyle/>
        <a:p>
          <a:endParaRPr lang="en-US"/>
        </a:p>
      </dgm:t>
    </dgm:pt>
    <dgm:pt modelId="{55A67924-CDE0-4112-8CC8-B9ECC32ABA55}" type="pres">
      <dgm:prSet presAssocID="{5B10E587-D64F-46E8-9477-797E2ABD950F}" presName="root" presStyleCnt="0">
        <dgm:presLayoutVars>
          <dgm:dir/>
          <dgm:resizeHandles val="exact"/>
        </dgm:presLayoutVars>
      </dgm:prSet>
      <dgm:spPr/>
    </dgm:pt>
    <dgm:pt modelId="{1F58F54B-256B-4729-B859-7B6E715E5083}" type="pres">
      <dgm:prSet presAssocID="{A38FA412-7315-4744-85E9-B677D300ABB3}" presName="compNode" presStyleCnt="0"/>
      <dgm:spPr/>
    </dgm:pt>
    <dgm:pt modelId="{A0A27C00-36F0-4E21-91C7-CF574093CEB7}" type="pres">
      <dgm:prSet presAssocID="{A38FA412-7315-4744-85E9-B677D300ABB3}" presName="bgRect" presStyleLbl="bgShp" presStyleIdx="0" presStyleCnt="2"/>
      <dgm:spPr/>
    </dgm:pt>
    <dgm:pt modelId="{8F4E76B9-7533-4733-B6C3-7B9C98D55DEA}" type="pres">
      <dgm:prSet presAssocID="{A38FA412-7315-4744-85E9-B677D300ABB3}"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NA"/>
        </a:ext>
      </dgm:extLst>
    </dgm:pt>
    <dgm:pt modelId="{61034333-1964-41EA-9351-B97CAD82BBC0}" type="pres">
      <dgm:prSet presAssocID="{A38FA412-7315-4744-85E9-B677D300ABB3}" presName="spaceRect" presStyleCnt="0"/>
      <dgm:spPr/>
    </dgm:pt>
    <dgm:pt modelId="{FCE7450F-ECD1-4A2E-9A7D-F879AC842DBF}" type="pres">
      <dgm:prSet presAssocID="{A38FA412-7315-4744-85E9-B677D300ABB3}" presName="parTx" presStyleLbl="revTx" presStyleIdx="0" presStyleCnt="2">
        <dgm:presLayoutVars>
          <dgm:chMax val="0"/>
          <dgm:chPref val="0"/>
        </dgm:presLayoutVars>
      </dgm:prSet>
      <dgm:spPr/>
    </dgm:pt>
    <dgm:pt modelId="{80DB985B-D19F-465C-B595-201757CFD28F}" type="pres">
      <dgm:prSet presAssocID="{91AFBA3A-4DB4-484E-A8C5-285E68F6577F}" presName="sibTrans" presStyleCnt="0"/>
      <dgm:spPr/>
    </dgm:pt>
    <dgm:pt modelId="{A138015C-83D1-4802-BECE-96003408E1CD}" type="pres">
      <dgm:prSet presAssocID="{E61124C9-C924-4313-8E0E-38BFA40E5919}" presName="compNode" presStyleCnt="0"/>
      <dgm:spPr/>
    </dgm:pt>
    <dgm:pt modelId="{10B193C0-7C44-4863-9FC4-997CF2A98DF6}" type="pres">
      <dgm:prSet presAssocID="{E61124C9-C924-4313-8E0E-38BFA40E5919}" presName="bgRect" presStyleLbl="bgShp" presStyleIdx="1" presStyleCnt="2"/>
      <dgm:spPr/>
    </dgm:pt>
    <dgm:pt modelId="{0E77D59C-7E0A-4261-8446-5F55CA0166DA}" type="pres">
      <dgm:prSet presAssocID="{E61124C9-C924-4313-8E0E-38BFA40E5919}"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Finger Print"/>
        </a:ext>
      </dgm:extLst>
    </dgm:pt>
    <dgm:pt modelId="{7AB1E79D-0DBE-4D70-B4E4-1564392F3C9E}" type="pres">
      <dgm:prSet presAssocID="{E61124C9-C924-4313-8E0E-38BFA40E5919}" presName="spaceRect" presStyleCnt="0"/>
      <dgm:spPr/>
    </dgm:pt>
    <dgm:pt modelId="{583AE2A2-DC7F-47F1-9017-B5EF2B163C12}" type="pres">
      <dgm:prSet presAssocID="{E61124C9-C924-4313-8E0E-38BFA40E5919}" presName="parTx" presStyleLbl="revTx" presStyleIdx="1" presStyleCnt="2">
        <dgm:presLayoutVars>
          <dgm:chMax val="0"/>
          <dgm:chPref val="0"/>
        </dgm:presLayoutVars>
      </dgm:prSet>
      <dgm:spPr/>
    </dgm:pt>
  </dgm:ptLst>
  <dgm:cxnLst>
    <dgm:cxn modelId="{A450511F-4B61-4376-B2AE-176DFCFC2284}" srcId="{5B10E587-D64F-46E8-9477-797E2ABD950F}" destId="{E61124C9-C924-4313-8E0E-38BFA40E5919}" srcOrd="1" destOrd="0" parTransId="{C020DBBA-5B4F-43CC-BF86-9B31F61ABFC2}" sibTransId="{E8BF8244-596F-4AF0-A68D-6BD248C150D8}"/>
    <dgm:cxn modelId="{85715124-B4FB-4A13-BB2F-9AB2673617B6}" type="presOf" srcId="{A38FA412-7315-4744-85E9-B677D300ABB3}" destId="{FCE7450F-ECD1-4A2E-9A7D-F879AC842DBF}" srcOrd="0" destOrd="0" presId="urn:microsoft.com/office/officeart/2018/2/layout/IconVerticalSolidList"/>
    <dgm:cxn modelId="{4A427328-08E7-4030-8BC3-DE367EBE0669}" type="presOf" srcId="{5B10E587-D64F-46E8-9477-797E2ABD950F}" destId="{55A67924-CDE0-4112-8CC8-B9ECC32ABA55}" srcOrd="0" destOrd="0" presId="urn:microsoft.com/office/officeart/2018/2/layout/IconVerticalSolidList"/>
    <dgm:cxn modelId="{C6BC143E-D260-4495-BEAC-26015117E825}" srcId="{5B10E587-D64F-46E8-9477-797E2ABD950F}" destId="{A38FA412-7315-4744-85E9-B677D300ABB3}" srcOrd="0" destOrd="0" parTransId="{0A1E7C13-3A0B-44DD-9F6A-9591E85CFBE1}" sibTransId="{91AFBA3A-4DB4-484E-A8C5-285E68F6577F}"/>
    <dgm:cxn modelId="{61CD629F-4103-406E-B1C4-243925F9D87D}" type="presOf" srcId="{E61124C9-C924-4313-8E0E-38BFA40E5919}" destId="{583AE2A2-DC7F-47F1-9017-B5EF2B163C12}" srcOrd="0" destOrd="0" presId="urn:microsoft.com/office/officeart/2018/2/layout/IconVerticalSolidList"/>
    <dgm:cxn modelId="{5911C9FA-6757-4E56-9A00-C54E62D1899F}" type="presParOf" srcId="{55A67924-CDE0-4112-8CC8-B9ECC32ABA55}" destId="{1F58F54B-256B-4729-B859-7B6E715E5083}" srcOrd="0" destOrd="0" presId="urn:microsoft.com/office/officeart/2018/2/layout/IconVerticalSolidList"/>
    <dgm:cxn modelId="{FF19AE0F-2382-4D4E-ACA6-DBD0CBEBC8EB}" type="presParOf" srcId="{1F58F54B-256B-4729-B859-7B6E715E5083}" destId="{A0A27C00-36F0-4E21-91C7-CF574093CEB7}" srcOrd="0" destOrd="0" presId="urn:microsoft.com/office/officeart/2018/2/layout/IconVerticalSolidList"/>
    <dgm:cxn modelId="{A4C7320D-95E4-4277-8A65-F5E6F99D247D}" type="presParOf" srcId="{1F58F54B-256B-4729-B859-7B6E715E5083}" destId="{8F4E76B9-7533-4733-B6C3-7B9C98D55DEA}" srcOrd="1" destOrd="0" presId="urn:microsoft.com/office/officeart/2018/2/layout/IconVerticalSolidList"/>
    <dgm:cxn modelId="{E7733BE8-40F5-4AC6-81FD-994BC1E58D3A}" type="presParOf" srcId="{1F58F54B-256B-4729-B859-7B6E715E5083}" destId="{61034333-1964-41EA-9351-B97CAD82BBC0}" srcOrd="2" destOrd="0" presId="urn:microsoft.com/office/officeart/2018/2/layout/IconVerticalSolidList"/>
    <dgm:cxn modelId="{EDEDFB40-D297-4BD3-92C9-472A0F8FD203}" type="presParOf" srcId="{1F58F54B-256B-4729-B859-7B6E715E5083}" destId="{FCE7450F-ECD1-4A2E-9A7D-F879AC842DBF}" srcOrd="3" destOrd="0" presId="urn:microsoft.com/office/officeart/2018/2/layout/IconVerticalSolidList"/>
    <dgm:cxn modelId="{60859789-BEAC-4A7B-A794-D344D57AA8B4}" type="presParOf" srcId="{55A67924-CDE0-4112-8CC8-B9ECC32ABA55}" destId="{80DB985B-D19F-465C-B595-201757CFD28F}" srcOrd="1" destOrd="0" presId="urn:microsoft.com/office/officeart/2018/2/layout/IconVerticalSolidList"/>
    <dgm:cxn modelId="{4197E048-A4D6-4D73-8DAD-E38713A517EE}" type="presParOf" srcId="{55A67924-CDE0-4112-8CC8-B9ECC32ABA55}" destId="{A138015C-83D1-4802-BECE-96003408E1CD}" srcOrd="2" destOrd="0" presId="urn:microsoft.com/office/officeart/2018/2/layout/IconVerticalSolidList"/>
    <dgm:cxn modelId="{6FD0D5FF-BA65-47EB-8458-7752E28D0044}" type="presParOf" srcId="{A138015C-83D1-4802-BECE-96003408E1CD}" destId="{10B193C0-7C44-4863-9FC4-997CF2A98DF6}" srcOrd="0" destOrd="0" presId="urn:microsoft.com/office/officeart/2018/2/layout/IconVerticalSolidList"/>
    <dgm:cxn modelId="{BA3B87B3-B848-4C44-AE45-96AE59E80A38}" type="presParOf" srcId="{A138015C-83D1-4802-BECE-96003408E1CD}" destId="{0E77D59C-7E0A-4261-8446-5F55CA0166DA}" srcOrd="1" destOrd="0" presId="urn:microsoft.com/office/officeart/2018/2/layout/IconVerticalSolidList"/>
    <dgm:cxn modelId="{251534EB-ED67-4594-8E26-8AB45B8A6FC3}" type="presParOf" srcId="{A138015C-83D1-4802-BECE-96003408E1CD}" destId="{7AB1E79D-0DBE-4D70-B4E4-1564392F3C9E}" srcOrd="2" destOrd="0" presId="urn:microsoft.com/office/officeart/2018/2/layout/IconVerticalSolidList"/>
    <dgm:cxn modelId="{D9A3A608-F89C-4A22-AC38-34E88DB66B03}" type="presParOf" srcId="{A138015C-83D1-4802-BECE-96003408E1CD}" destId="{583AE2A2-DC7F-47F1-9017-B5EF2B163C1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B10E587-D64F-46E8-9477-797E2ABD950F}"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A38FA412-7315-4744-85E9-B677D300ABB3}">
      <dgm:prSet custT="1"/>
      <dgm:spPr/>
      <dgm:t>
        <a:bodyPr/>
        <a:lstStyle/>
        <a:p>
          <a:pPr>
            <a:lnSpc>
              <a:spcPct val="100000"/>
            </a:lnSpc>
          </a:pPr>
          <a:r>
            <a:rPr lang="en-US" sz="2000" dirty="0">
              <a:solidFill>
                <a:schemeClr val="tx1"/>
              </a:solidFill>
            </a:rPr>
            <a:t>Decision tree-based approach</a:t>
          </a:r>
          <a:endParaRPr lang="en-US" sz="2000" dirty="0"/>
        </a:p>
      </dgm:t>
    </dgm:pt>
    <dgm:pt modelId="{0A1E7C13-3A0B-44DD-9F6A-9591E85CFBE1}" type="parTrans" cxnId="{C6BC143E-D260-4495-BEAC-26015117E825}">
      <dgm:prSet/>
      <dgm:spPr/>
      <dgm:t>
        <a:bodyPr/>
        <a:lstStyle/>
        <a:p>
          <a:endParaRPr lang="en-US"/>
        </a:p>
      </dgm:t>
    </dgm:pt>
    <dgm:pt modelId="{91AFBA3A-4DB4-484E-A8C5-285E68F6577F}" type="sibTrans" cxnId="{C6BC143E-D260-4495-BEAC-26015117E825}">
      <dgm:prSet/>
      <dgm:spPr/>
      <dgm:t>
        <a:bodyPr/>
        <a:lstStyle/>
        <a:p>
          <a:endParaRPr lang="en-US"/>
        </a:p>
      </dgm:t>
    </dgm:pt>
    <dgm:pt modelId="{E61124C9-C924-4313-8E0E-38BFA40E5919}">
      <dgm:prSet custT="1"/>
      <dgm:spPr/>
      <dgm:t>
        <a:bodyPr/>
        <a:lstStyle/>
        <a:p>
          <a:pPr>
            <a:lnSpc>
              <a:spcPct val="100000"/>
            </a:lnSpc>
          </a:pPr>
          <a:r>
            <a:rPr lang="en-US" sz="2000" dirty="0">
              <a:solidFill>
                <a:schemeClr val="tx1"/>
              </a:solidFill>
            </a:rPr>
            <a:t>ID and </a:t>
          </a:r>
          <a:r>
            <a:rPr lang="en-US" sz="2000" u="sng" dirty="0">
              <a:solidFill>
                <a:schemeClr val="tx1"/>
              </a:solidFill>
            </a:rPr>
            <a:t>quantity</a:t>
          </a:r>
          <a:r>
            <a:rPr lang="en-US" sz="2000" dirty="0">
              <a:solidFill>
                <a:schemeClr val="tx1"/>
              </a:solidFill>
            </a:rPr>
            <a:t> </a:t>
          </a:r>
          <a:endParaRPr lang="en-US" sz="2000" dirty="0"/>
        </a:p>
      </dgm:t>
    </dgm:pt>
    <dgm:pt modelId="{C020DBBA-5B4F-43CC-BF86-9B31F61ABFC2}" type="parTrans" cxnId="{A450511F-4B61-4376-B2AE-176DFCFC2284}">
      <dgm:prSet/>
      <dgm:spPr/>
      <dgm:t>
        <a:bodyPr/>
        <a:lstStyle/>
        <a:p>
          <a:endParaRPr lang="en-US"/>
        </a:p>
      </dgm:t>
    </dgm:pt>
    <dgm:pt modelId="{E8BF8244-596F-4AF0-A68D-6BD248C150D8}" type="sibTrans" cxnId="{A450511F-4B61-4376-B2AE-176DFCFC2284}">
      <dgm:prSet/>
      <dgm:spPr/>
      <dgm:t>
        <a:bodyPr/>
        <a:lstStyle/>
        <a:p>
          <a:endParaRPr lang="en-US"/>
        </a:p>
      </dgm:t>
    </dgm:pt>
    <dgm:pt modelId="{2A8EC9DA-401B-4BE9-BC4E-EDEACB3584A2}">
      <dgm:prSet/>
      <dgm:spPr/>
      <dgm:t>
        <a:bodyPr/>
        <a:lstStyle/>
        <a:p>
          <a:pPr>
            <a:lnSpc>
              <a:spcPct val="100000"/>
            </a:lnSpc>
          </a:pPr>
          <a:r>
            <a:rPr lang="en-US" dirty="0">
              <a:solidFill>
                <a:schemeClr val="tx1"/>
              </a:solidFill>
            </a:rPr>
            <a:t>Flexibility and choice of primers, useful in cutting back resources</a:t>
          </a:r>
        </a:p>
      </dgm:t>
    </dgm:pt>
    <dgm:pt modelId="{C5F48F43-8411-46E4-B403-C594233CA25C}" type="parTrans" cxnId="{F071F1D8-89CF-4264-BC44-FD167F97F451}">
      <dgm:prSet/>
      <dgm:spPr/>
      <dgm:t>
        <a:bodyPr/>
        <a:lstStyle/>
        <a:p>
          <a:endParaRPr lang="en-US"/>
        </a:p>
      </dgm:t>
    </dgm:pt>
    <dgm:pt modelId="{D762B937-77C1-4D11-89A0-816EF5B2CBD7}" type="sibTrans" cxnId="{F071F1D8-89CF-4264-BC44-FD167F97F451}">
      <dgm:prSet/>
      <dgm:spPr/>
      <dgm:t>
        <a:bodyPr/>
        <a:lstStyle/>
        <a:p>
          <a:endParaRPr lang="en-US"/>
        </a:p>
      </dgm:t>
    </dgm:pt>
    <dgm:pt modelId="{DC622425-D588-4E48-829A-F5517DD561BB}">
      <dgm:prSet/>
      <dgm:spPr/>
      <dgm:t>
        <a:bodyPr/>
        <a:lstStyle/>
        <a:p>
          <a:pPr>
            <a:lnSpc>
              <a:spcPct val="100000"/>
            </a:lnSpc>
          </a:pPr>
          <a:r>
            <a:rPr lang="en-US" dirty="0">
              <a:solidFill>
                <a:schemeClr val="tx1"/>
              </a:solidFill>
            </a:rPr>
            <a:t>Recommended for simple colony testing. Broader the better</a:t>
          </a:r>
          <a:endParaRPr lang="en-US" dirty="0"/>
        </a:p>
      </dgm:t>
    </dgm:pt>
    <dgm:pt modelId="{8882CF7D-9449-4528-A4E4-C516FDD531FD}" type="parTrans" cxnId="{09A0E435-D835-43D0-B650-F098FD974C02}">
      <dgm:prSet/>
      <dgm:spPr/>
      <dgm:t>
        <a:bodyPr/>
        <a:lstStyle/>
        <a:p>
          <a:endParaRPr lang="en-US"/>
        </a:p>
      </dgm:t>
    </dgm:pt>
    <dgm:pt modelId="{1AE39DEC-E652-4551-A5C5-632B499CE4D3}" type="sibTrans" cxnId="{09A0E435-D835-43D0-B650-F098FD974C02}">
      <dgm:prSet/>
      <dgm:spPr/>
      <dgm:t>
        <a:bodyPr/>
        <a:lstStyle/>
        <a:p>
          <a:endParaRPr lang="en-US"/>
        </a:p>
      </dgm:t>
    </dgm:pt>
    <dgm:pt modelId="{55A67924-CDE0-4112-8CC8-B9ECC32ABA55}" type="pres">
      <dgm:prSet presAssocID="{5B10E587-D64F-46E8-9477-797E2ABD950F}" presName="root" presStyleCnt="0">
        <dgm:presLayoutVars>
          <dgm:dir/>
          <dgm:resizeHandles val="exact"/>
        </dgm:presLayoutVars>
      </dgm:prSet>
      <dgm:spPr/>
    </dgm:pt>
    <dgm:pt modelId="{1F58F54B-256B-4729-B859-7B6E715E5083}" type="pres">
      <dgm:prSet presAssocID="{A38FA412-7315-4744-85E9-B677D300ABB3}" presName="compNode" presStyleCnt="0"/>
      <dgm:spPr/>
    </dgm:pt>
    <dgm:pt modelId="{A0A27C00-36F0-4E21-91C7-CF574093CEB7}" type="pres">
      <dgm:prSet presAssocID="{A38FA412-7315-4744-85E9-B677D300ABB3}" presName="bgRect" presStyleLbl="bgShp" presStyleIdx="0" presStyleCnt="4"/>
      <dgm:spPr/>
    </dgm:pt>
    <dgm:pt modelId="{8F4E76B9-7533-4733-B6C3-7B9C98D55DEA}" type="pres">
      <dgm:prSet presAssocID="{A38FA412-7315-4744-85E9-B677D300ABB3}" presName="iconRect" presStyleLbl="node1" presStyleIdx="0" presStyleCnt="4"/>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Decision chart with solid fill"/>
        </a:ext>
      </dgm:extLst>
    </dgm:pt>
    <dgm:pt modelId="{61034333-1964-41EA-9351-B97CAD82BBC0}" type="pres">
      <dgm:prSet presAssocID="{A38FA412-7315-4744-85E9-B677D300ABB3}" presName="spaceRect" presStyleCnt="0"/>
      <dgm:spPr/>
    </dgm:pt>
    <dgm:pt modelId="{FCE7450F-ECD1-4A2E-9A7D-F879AC842DBF}" type="pres">
      <dgm:prSet presAssocID="{A38FA412-7315-4744-85E9-B677D300ABB3}" presName="parTx" presStyleLbl="revTx" presStyleIdx="0" presStyleCnt="4">
        <dgm:presLayoutVars>
          <dgm:chMax val="0"/>
          <dgm:chPref val="0"/>
        </dgm:presLayoutVars>
      </dgm:prSet>
      <dgm:spPr/>
    </dgm:pt>
    <dgm:pt modelId="{80DB985B-D19F-465C-B595-201757CFD28F}" type="pres">
      <dgm:prSet presAssocID="{91AFBA3A-4DB4-484E-A8C5-285E68F6577F}" presName="sibTrans" presStyleCnt="0"/>
      <dgm:spPr/>
    </dgm:pt>
    <dgm:pt modelId="{A138015C-83D1-4802-BECE-96003408E1CD}" type="pres">
      <dgm:prSet presAssocID="{E61124C9-C924-4313-8E0E-38BFA40E5919}" presName="compNode" presStyleCnt="0"/>
      <dgm:spPr/>
    </dgm:pt>
    <dgm:pt modelId="{10B193C0-7C44-4863-9FC4-997CF2A98DF6}" type="pres">
      <dgm:prSet presAssocID="{E61124C9-C924-4313-8E0E-38BFA40E5919}" presName="bgRect" presStyleLbl="bgShp" presStyleIdx="1" presStyleCnt="4"/>
      <dgm:spPr/>
    </dgm:pt>
    <dgm:pt modelId="{0E77D59C-7E0A-4261-8446-5F55CA0166DA}" type="pres">
      <dgm:prSet presAssocID="{E61124C9-C924-4313-8E0E-38BFA40E5919}"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Finger Print"/>
        </a:ext>
      </dgm:extLst>
    </dgm:pt>
    <dgm:pt modelId="{7AB1E79D-0DBE-4D70-B4E4-1564392F3C9E}" type="pres">
      <dgm:prSet presAssocID="{E61124C9-C924-4313-8E0E-38BFA40E5919}" presName="spaceRect" presStyleCnt="0"/>
      <dgm:spPr/>
    </dgm:pt>
    <dgm:pt modelId="{583AE2A2-DC7F-47F1-9017-B5EF2B163C12}" type="pres">
      <dgm:prSet presAssocID="{E61124C9-C924-4313-8E0E-38BFA40E5919}" presName="parTx" presStyleLbl="revTx" presStyleIdx="1" presStyleCnt="4">
        <dgm:presLayoutVars>
          <dgm:chMax val="0"/>
          <dgm:chPref val="0"/>
        </dgm:presLayoutVars>
      </dgm:prSet>
      <dgm:spPr/>
    </dgm:pt>
    <dgm:pt modelId="{AA1D7971-F5DB-4188-8CF6-2B1751F47203}" type="pres">
      <dgm:prSet presAssocID="{E8BF8244-596F-4AF0-A68D-6BD248C150D8}" presName="sibTrans" presStyleCnt="0"/>
      <dgm:spPr/>
    </dgm:pt>
    <dgm:pt modelId="{F1BADEEC-DA87-47D9-9060-51C2944A5EBE}" type="pres">
      <dgm:prSet presAssocID="{2A8EC9DA-401B-4BE9-BC4E-EDEACB3584A2}" presName="compNode" presStyleCnt="0"/>
      <dgm:spPr/>
    </dgm:pt>
    <dgm:pt modelId="{DB23F611-0304-4FA6-8B47-7315DF5073F5}" type="pres">
      <dgm:prSet presAssocID="{2A8EC9DA-401B-4BE9-BC4E-EDEACB3584A2}" presName="bgRect" presStyleLbl="bgShp" presStyleIdx="2" presStyleCnt="4"/>
      <dgm:spPr/>
    </dgm:pt>
    <dgm:pt modelId="{011CC3FF-517F-488B-B79F-7A76BA00FF57}" type="pres">
      <dgm:prSet presAssocID="{2A8EC9DA-401B-4BE9-BC4E-EDEACB3584A2}" presName="iconRect" presStyleLbl="node1" presStyleIdx="2" presStyleCnt="4"/>
      <dgm:spPr>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Scales of justice outline"/>
        </a:ext>
      </dgm:extLst>
    </dgm:pt>
    <dgm:pt modelId="{07253F60-D6C7-4AAC-BAEF-39E845CDCE05}" type="pres">
      <dgm:prSet presAssocID="{2A8EC9DA-401B-4BE9-BC4E-EDEACB3584A2}" presName="spaceRect" presStyleCnt="0"/>
      <dgm:spPr/>
    </dgm:pt>
    <dgm:pt modelId="{1C2807FB-5D59-43C7-A6CE-0A06B83C15C3}" type="pres">
      <dgm:prSet presAssocID="{2A8EC9DA-401B-4BE9-BC4E-EDEACB3584A2}" presName="parTx" presStyleLbl="revTx" presStyleIdx="2" presStyleCnt="4">
        <dgm:presLayoutVars>
          <dgm:chMax val="0"/>
          <dgm:chPref val="0"/>
        </dgm:presLayoutVars>
      </dgm:prSet>
      <dgm:spPr/>
    </dgm:pt>
    <dgm:pt modelId="{E7EFBD99-5B73-489F-8155-5017691CBED1}" type="pres">
      <dgm:prSet presAssocID="{D762B937-77C1-4D11-89A0-816EF5B2CBD7}" presName="sibTrans" presStyleCnt="0"/>
      <dgm:spPr/>
    </dgm:pt>
    <dgm:pt modelId="{C7BADDCF-B13D-424F-A421-1EEBA05EC113}" type="pres">
      <dgm:prSet presAssocID="{DC622425-D588-4E48-829A-F5517DD561BB}" presName="compNode" presStyleCnt="0"/>
      <dgm:spPr/>
    </dgm:pt>
    <dgm:pt modelId="{100DE9FD-8C56-421F-ACCF-9180A791C8ED}" type="pres">
      <dgm:prSet presAssocID="{DC622425-D588-4E48-829A-F5517DD561BB}" presName="bgRect" presStyleLbl="bgShp" presStyleIdx="3" presStyleCnt="4"/>
      <dgm:spPr/>
    </dgm:pt>
    <dgm:pt modelId="{3F14B2DA-8EB7-4FD6-A978-9C734DFA50FD}" type="pres">
      <dgm:prSet presAssocID="{DC622425-D588-4E48-829A-F5517DD561BB}"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Germ with solid fill"/>
        </a:ext>
      </dgm:extLst>
    </dgm:pt>
    <dgm:pt modelId="{8B891D54-1106-4A90-AF53-652EA1A22263}" type="pres">
      <dgm:prSet presAssocID="{DC622425-D588-4E48-829A-F5517DD561BB}" presName="spaceRect" presStyleCnt="0"/>
      <dgm:spPr/>
    </dgm:pt>
    <dgm:pt modelId="{9401A42F-0441-4A3A-BC72-9A24C5FC1A84}" type="pres">
      <dgm:prSet presAssocID="{DC622425-D588-4E48-829A-F5517DD561BB}" presName="parTx" presStyleLbl="revTx" presStyleIdx="3" presStyleCnt="4">
        <dgm:presLayoutVars>
          <dgm:chMax val="0"/>
          <dgm:chPref val="0"/>
        </dgm:presLayoutVars>
      </dgm:prSet>
      <dgm:spPr/>
    </dgm:pt>
  </dgm:ptLst>
  <dgm:cxnLst>
    <dgm:cxn modelId="{DCDCAD13-1A9F-46E0-920C-09D2A2845A15}" type="presOf" srcId="{2A8EC9DA-401B-4BE9-BC4E-EDEACB3584A2}" destId="{1C2807FB-5D59-43C7-A6CE-0A06B83C15C3}" srcOrd="0" destOrd="0" presId="urn:microsoft.com/office/officeart/2018/2/layout/IconVerticalSolidList"/>
    <dgm:cxn modelId="{A450511F-4B61-4376-B2AE-176DFCFC2284}" srcId="{5B10E587-D64F-46E8-9477-797E2ABD950F}" destId="{E61124C9-C924-4313-8E0E-38BFA40E5919}" srcOrd="1" destOrd="0" parTransId="{C020DBBA-5B4F-43CC-BF86-9B31F61ABFC2}" sibTransId="{E8BF8244-596F-4AF0-A68D-6BD248C150D8}"/>
    <dgm:cxn modelId="{85715124-B4FB-4A13-BB2F-9AB2673617B6}" type="presOf" srcId="{A38FA412-7315-4744-85E9-B677D300ABB3}" destId="{FCE7450F-ECD1-4A2E-9A7D-F879AC842DBF}" srcOrd="0" destOrd="0" presId="urn:microsoft.com/office/officeart/2018/2/layout/IconVerticalSolidList"/>
    <dgm:cxn modelId="{4A427328-08E7-4030-8BC3-DE367EBE0669}" type="presOf" srcId="{5B10E587-D64F-46E8-9477-797E2ABD950F}" destId="{55A67924-CDE0-4112-8CC8-B9ECC32ABA55}" srcOrd="0" destOrd="0" presId="urn:microsoft.com/office/officeart/2018/2/layout/IconVerticalSolidList"/>
    <dgm:cxn modelId="{09A0E435-D835-43D0-B650-F098FD974C02}" srcId="{5B10E587-D64F-46E8-9477-797E2ABD950F}" destId="{DC622425-D588-4E48-829A-F5517DD561BB}" srcOrd="3" destOrd="0" parTransId="{8882CF7D-9449-4528-A4E4-C516FDD531FD}" sibTransId="{1AE39DEC-E652-4551-A5C5-632B499CE4D3}"/>
    <dgm:cxn modelId="{C6BC143E-D260-4495-BEAC-26015117E825}" srcId="{5B10E587-D64F-46E8-9477-797E2ABD950F}" destId="{A38FA412-7315-4744-85E9-B677D300ABB3}" srcOrd="0" destOrd="0" parTransId="{0A1E7C13-3A0B-44DD-9F6A-9591E85CFBE1}" sibTransId="{91AFBA3A-4DB4-484E-A8C5-285E68F6577F}"/>
    <dgm:cxn modelId="{61CD629F-4103-406E-B1C4-243925F9D87D}" type="presOf" srcId="{E61124C9-C924-4313-8E0E-38BFA40E5919}" destId="{583AE2A2-DC7F-47F1-9017-B5EF2B163C12}" srcOrd="0" destOrd="0" presId="urn:microsoft.com/office/officeart/2018/2/layout/IconVerticalSolidList"/>
    <dgm:cxn modelId="{F071F1D8-89CF-4264-BC44-FD167F97F451}" srcId="{5B10E587-D64F-46E8-9477-797E2ABD950F}" destId="{2A8EC9DA-401B-4BE9-BC4E-EDEACB3584A2}" srcOrd="2" destOrd="0" parTransId="{C5F48F43-8411-46E4-B403-C594233CA25C}" sibTransId="{D762B937-77C1-4D11-89A0-816EF5B2CBD7}"/>
    <dgm:cxn modelId="{B2EFF2E4-BB50-4EC6-A332-90BA0ED82C97}" type="presOf" srcId="{DC622425-D588-4E48-829A-F5517DD561BB}" destId="{9401A42F-0441-4A3A-BC72-9A24C5FC1A84}" srcOrd="0" destOrd="0" presId="urn:microsoft.com/office/officeart/2018/2/layout/IconVerticalSolidList"/>
    <dgm:cxn modelId="{5911C9FA-6757-4E56-9A00-C54E62D1899F}" type="presParOf" srcId="{55A67924-CDE0-4112-8CC8-B9ECC32ABA55}" destId="{1F58F54B-256B-4729-B859-7B6E715E5083}" srcOrd="0" destOrd="0" presId="urn:microsoft.com/office/officeart/2018/2/layout/IconVerticalSolidList"/>
    <dgm:cxn modelId="{FF19AE0F-2382-4D4E-ACA6-DBD0CBEBC8EB}" type="presParOf" srcId="{1F58F54B-256B-4729-B859-7B6E715E5083}" destId="{A0A27C00-36F0-4E21-91C7-CF574093CEB7}" srcOrd="0" destOrd="0" presId="urn:microsoft.com/office/officeart/2018/2/layout/IconVerticalSolidList"/>
    <dgm:cxn modelId="{A4C7320D-95E4-4277-8A65-F5E6F99D247D}" type="presParOf" srcId="{1F58F54B-256B-4729-B859-7B6E715E5083}" destId="{8F4E76B9-7533-4733-B6C3-7B9C98D55DEA}" srcOrd="1" destOrd="0" presId="urn:microsoft.com/office/officeart/2018/2/layout/IconVerticalSolidList"/>
    <dgm:cxn modelId="{E7733BE8-40F5-4AC6-81FD-994BC1E58D3A}" type="presParOf" srcId="{1F58F54B-256B-4729-B859-7B6E715E5083}" destId="{61034333-1964-41EA-9351-B97CAD82BBC0}" srcOrd="2" destOrd="0" presId="urn:microsoft.com/office/officeart/2018/2/layout/IconVerticalSolidList"/>
    <dgm:cxn modelId="{EDEDFB40-D297-4BD3-92C9-472A0F8FD203}" type="presParOf" srcId="{1F58F54B-256B-4729-B859-7B6E715E5083}" destId="{FCE7450F-ECD1-4A2E-9A7D-F879AC842DBF}" srcOrd="3" destOrd="0" presId="urn:microsoft.com/office/officeart/2018/2/layout/IconVerticalSolidList"/>
    <dgm:cxn modelId="{60859789-BEAC-4A7B-A794-D344D57AA8B4}" type="presParOf" srcId="{55A67924-CDE0-4112-8CC8-B9ECC32ABA55}" destId="{80DB985B-D19F-465C-B595-201757CFD28F}" srcOrd="1" destOrd="0" presId="urn:microsoft.com/office/officeart/2018/2/layout/IconVerticalSolidList"/>
    <dgm:cxn modelId="{4197E048-A4D6-4D73-8DAD-E38713A517EE}" type="presParOf" srcId="{55A67924-CDE0-4112-8CC8-B9ECC32ABA55}" destId="{A138015C-83D1-4802-BECE-96003408E1CD}" srcOrd="2" destOrd="0" presId="urn:microsoft.com/office/officeart/2018/2/layout/IconVerticalSolidList"/>
    <dgm:cxn modelId="{6FD0D5FF-BA65-47EB-8458-7752E28D0044}" type="presParOf" srcId="{A138015C-83D1-4802-BECE-96003408E1CD}" destId="{10B193C0-7C44-4863-9FC4-997CF2A98DF6}" srcOrd="0" destOrd="0" presId="urn:microsoft.com/office/officeart/2018/2/layout/IconVerticalSolidList"/>
    <dgm:cxn modelId="{BA3B87B3-B848-4C44-AE45-96AE59E80A38}" type="presParOf" srcId="{A138015C-83D1-4802-BECE-96003408E1CD}" destId="{0E77D59C-7E0A-4261-8446-5F55CA0166DA}" srcOrd="1" destOrd="0" presId="urn:microsoft.com/office/officeart/2018/2/layout/IconVerticalSolidList"/>
    <dgm:cxn modelId="{251534EB-ED67-4594-8E26-8AB45B8A6FC3}" type="presParOf" srcId="{A138015C-83D1-4802-BECE-96003408E1CD}" destId="{7AB1E79D-0DBE-4D70-B4E4-1564392F3C9E}" srcOrd="2" destOrd="0" presId="urn:microsoft.com/office/officeart/2018/2/layout/IconVerticalSolidList"/>
    <dgm:cxn modelId="{D9A3A608-F89C-4A22-AC38-34E88DB66B03}" type="presParOf" srcId="{A138015C-83D1-4802-BECE-96003408E1CD}" destId="{583AE2A2-DC7F-47F1-9017-B5EF2B163C12}" srcOrd="3" destOrd="0" presId="urn:microsoft.com/office/officeart/2018/2/layout/IconVerticalSolidList"/>
    <dgm:cxn modelId="{691B3631-B808-4AF1-8A1A-F15657EEC3F7}" type="presParOf" srcId="{55A67924-CDE0-4112-8CC8-B9ECC32ABA55}" destId="{AA1D7971-F5DB-4188-8CF6-2B1751F47203}" srcOrd="3" destOrd="0" presId="urn:microsoft.com/office/officeart/2018/2/layout/IconVerticalSolidList"/>
    <dgm:cxn modelId="{1D5CBFEF-0CC5-4C0B-8F62-F35A4233D836}" type="presParOf" srcId="{55A67924-CDE0-4112-8CC8-B9ECC32ABA55}" destId="{F1BADEEC-DA87-47D9-9060-51C2944A5EBE}" srcOrd="4" destOrd="0" presId="urn:microsoft.com/office/officeart/2018/2/layout/IconVerticalSolidList"/>
    <dgm:cxn modelId="{7117B30D-B153-48AE-814C-E4133D5F6C9C}" type="presParOf" srcId="{F1BADEEC-DA87-47D9-9060-51C2944A5EBE}" destId="{DB23F611-0304-4FA6-8B47-7315DF5073F5}" srcOrd="0" destOrd="0" presId="urn:microsoft.com/office/officeart/2018/2/layout/IconVerticalSolidList"/>
    <dgm:cxn modelId="{9EEDC509-3E16-4BEB-AAC9-F0A406DA76DD}" type="presParOf" srcId="{F1BADEEC-DA87-47D9-9060-51C2944A5EBE}" destId="{011CC3FF-517F-488B-B79F-7A76BA00FF57}" srcOrd="1" destOrd="0" presId="urn:microsoft.com/office/officeart/2018/2/layout/IconVerticalSolidList"/>
    <dgm:cxn modelId="{01DFF802-4AE7-4E42-A33F-E88EDE3604D5}" type="presParOf" srcId="{F1BADEEC-DA87-47D9-9060-51C2944A5EBE}" destId="{07253F60-D6C7-4AAC-BAEF-39E845CDCE05}" srcOrd="2" destOrd="0" presId="urn:microsoft.com/office/officeart/2018/2/layout/IconVerticalSolidList"/>
    <dgm:cxn modelId="{4B329D02-310E-4C03-91B2-23672ABBA081}" type="presParOf" srcId="{F1BADEEC-DA87-47D9-9060-51C2944A5EBE}" destId="{1C2807FB-5D59-43C7-A6CE-0A06B83C15C3}" srcOrd="3" destOrd="0" presId="urn:microsoft.com/office/officeart/2018/2/layout/IconVerticalSolidList"/>
    <dgm:cxn modelId="{36A7CA9C-9B5F-42F2-8B8A-5F7A6ACF6E68}" type="presParOf" srcId="{55A67924-CDE0-4112-8CC8-B9ECC32ABA55}" destId="{E7EFBD99-5B73-489F-8155-5017691CBED1}" srcOrd="5" destOrd="0" presId="urn:microsoft.com/office/officeart/2018/2/layout/IconVerticalSolidList"/>
    <dgm:cxn modelId="{FCA7BC2F-4054-4359-B561-AADC8124818A}" type="presParOf" srcId="{55A67924-CDE0-4112-8CC8-B9ECC32ABA55}" destId="{C7BADDCF-B13D-424F-A421-1EEBA05EC113}" srcOrd="6" destOrd="0" presId="urn:microsoft.com/office/officeart/2018/2/layout/IconVerticalSolidList"/>
    <dgm:cxn modelId="{FCA1B68C-84D9-4C0A-A6D7-24A138B9A22B}" type="presParOf" srcId="{C7BADDCF-B13D-424F-A421-1EEBA05EC113}" destId="{100DE9FD-8C56-421F-ACCF-9180A791C8ED}" srcOrd="0" destOrd="0" presId="urn:microsoft.com/office/officeart/2018/2/layout/IconVerticalSolidList"/>
    <dgm:cxn modelId="{2958E851-DE1A-4D1E-A61B-D5794B548DF3}" type="presParOf" srcId="{C7BADDCF-B13D-424F-A421-1EEBA05EC113}" destId="{3F14B2DA-8EB7-4FD6-A978-9C734DFA50FD}" srcOrd="1" destOrd="0" presId="urn:microsoft.com/office/officeart/2018/2/layout/IconVerticalSolidList"/>
    <dgm:cxn modelId="{1C65AE98-F970-4C43-8C0D-BFAF8528E03B}" type="presParOf" srcId="{C7BADDCF-B13D-424F-A421-1EEBA05EC113}" destId="{8B891D54-1106-4A90-AF53-652EA1A22263}" srcOrd="2" destOrd="0" presId="urn:microsoft.com/office/officeart/2018/2/layout/IconVerticalSolidList"/>
    <dgm:cxn modelId="{0B08A6F3-B2D9-42B3-8A48-57F0E3943CD7}" type="presParOf" srcId="{C7BADDCF-B13D-424F-A421-1EEBA05EC113}" destId="{9401A42F-0441-4A3A-BC72-9A24C5FC1A8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C31E4D2-2528-47C3-9B17-4D47E640131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9E4A78F1-A898-444B-B7FE-D7FAB192AEBA}">
      <dgm:prSet/>
      <dgm:spPr/>
      <dgm:t>
        <a:bodyPr/>
        <a:lstStyle/>
        <a:p>
          <a:r>
            <a:rPr lang="en-US" b="1" i="0" dirty="0"/>
            <a:t>Broad organism testing</a:t>
          </a:r>
          <a:endParaRPr lang="en-US" dirty="0"/>
        </a:p>
      </dgm:t>
    </dgm:pt>
    <dgm:pt modelId="{E9C10162-6576-44F1-B3B7-2317E7BC0E3E}" type="parTrans" cxnId="{57E6DFF6-8E24-418E-B83A-50037E2B892D}">
      <dgm:prSet/>
      <dgm:spPr/>
      <dgm:t>
        <a:bodyPr/>
        <a:lstStyle/>
        <a:p>
          <a:endParaRPr lang="en-US"/>
        </a:p>
      </dgm:t>
    </dgm:pt>
    <dgm:pt modelId="{9D60E99D-BE6B-49C2-9149-9271A4005493}" type="sibTrans" cxnId="{57E6DFF6-8E24-418E-B83A-50037E2B892D}">
      <dgm:prSet/>
      <dgm:spPr/>
      <dgm:t>
        <a:bodyPr/>
        <a:lstStyle/>
        <a:p>
          <a:endParaRPr lang="en-US"/>
        </a:p>
      </dgm:t>
    </dgm:pt>
    <dgm:pt modelId="{35E5AD42-5EB7-47B4-92A9-DD9ECFE7827A}">
      <dgm:prSet custT="1"/>
      <dgm:spPr/>
      <dgm:t>
        <a:bodyPr/>
        <a:lstStyle/>
        <a:p>
          <a:r>
            <a:rPr lang="en-US" sz="1600" dirty="0"/>
            <a:t>Catch everything!</a:t>
          </a:r>
        </a:p>
      </dgm:t>
    </dgm:pt>
    <dgm:pt modelId="{BABBB1C6-34A6-4248-BD89-6E2192B4DFB4}" type="parTrans" cxnId="{EAC67970-FD42-4FFA-8D90-EC2448B03C9E}">
      <dgm:prSet/>
      <dgm:spPr/>
      <dgm:t>
        <a:bodyPr/>
        <a:lstStyle/>
        <a:p>
          <a:endParaRPr lang="en-US"/>
        </a:p>
      </dgm:t>
    </dgm:pt>
    <dgm:pt modelId="{64EA845F-13EA-4116-85FE-871DDB65E6E8}" type="sibTrans" cxnId="{EAC67970-FD42-4FFA-8D90-EC2448B03C9E}">
      <dgm:prSet/>
      <dgm:spPr/>
      <dgm:t>
        <a:bodyPr/>
        <a:lstStyle/>
        <a:p>
          <a:endParaRPr lang="en-US"/>
        </a:p>
      </dgm:t>
    </dgm:pt>
    <dgm:pt modelId="{F7EC3048-1DCF-4C92-A16D-12EC955154FD}">
      <dgm:prSet/>
      <dgm:spPr/>
      <dgm:t>
        <a:bodyPr/>
        <a:lstStyle/>
        <a:p>
          <a:r>
            <a:rPr lang="en-US" b="1" dirty="0"/>
            <a:t>Viability</a:t>
          </a:r>
          <a:endParaRPr lang="en-US" dirty="0"/>
        </a:p>
      </dgm:t>
    </dgm:pt>
    <dgm:pt modelId="{5312DD50-DD4C-45ED-ABC3-C1587C128074}" type="parTrans" cxnId="{6BD1E1A0-1D58-4499-B2A7-C45E4CFCA96B}">
      <dgm:prSet/>
      <dgm:spPr/>
      <dgm:t>
        <a:bodyPr/>
        <a:lstStyle/>
        <a:p>
          <a:endParaRPr lang="en-US"/>
        </a:p>
      </dgm:t>
    </dgm:pt>
    <dgm:pt modelId="{C3CAC596-0C1D-4CB9-9609-51B3ED83D65D}" type="sibTrans" cxnId="{6BD1E1A0-1D58-4499-B2A7-C45E4CFCA96B}">
      <dgm:prSet/>
      <dgm:spPr/>
      <dgm:t>
        <a:bodyPr/>
        <a:lstStyle/>
        <a:p>
          <a:endParaRPr lang="en-US"/>
        </a:p>
      </dgm:t>
    </dgm:pt>
    <dgm:pt modelId="{C08CA5DA-4440-4EE4-8AD2-CF2BC7C8EC24}">
      <dgm:prSet custT="1"/>
      <dgm:spPr/>
      <dgm:t>
        <a:bodyPr/>
        <a:lstStyle/>
        <a:p>
          <a:r>
            <a:rPr lang="en-US" sz="1600" dirty="0"/>
            <a:t>See reproducibility and deficiency</a:t>
          </a:r>
        </a:p>
      </dgm:t>
    </dgm:pt>
    <dgm:pt modelId="{CB38B86F-942B-4D36-B25C-24E1170AA8B6}" type="parTrans" cxnId="{8D3E03C5-C7E1-4D6B-A96B-5234DC7FD50D}">
      <dgm:prSet/>
      <dgm:spPr/>
      <dgm:t>
        <a:bodyPr/>
        <a:lstStyle/>
        <a:p>
          <a:endParaRPr lang="en-US"/>
        </a:p>
      </dgm:t>
    </dgm:pt>
    <dgm:pt modelId="{4FB3219E-2EB3-4771-8B5C-D88C9D3264D9}" type="sibTrans" cxnId="{8D3E03C5-C7E1-4D6B-A96B-5234DC7FD50D}">
      <dgm:prSet/>
      <dgm:spPr/>
      <dgm:t>
        <a:bodyPr/>
        <a:lstStyle/>
        <a:p>
          <a:endParaRPr lang="en-US"/>
        </a:p>
      </dgm:t>
    </dgm:pt>
    <dgm:pt modelId="{110FD18F-B302-4AA2-B08C-901B680B00CD}">
      <dgm:prSet/>
      <dgm:spPr/>
      <dgm:t>
        <a:bodyPr/>
        <a:lstStyle/>
        <a:p>
          <a:r>
            <a:rPr lang="en-US" b="1" dirty="0"/>
            <a:t>Plating with use of indicators helps differentiate species</a:t>
          </a:r>
          <a:endParaRPr lang="en-US" dirty="0"/>
        </a:p>
      </dgm:t>
    </dgm:pt>
    <dgm:pt modelId="{20F4C7E8-7D6A-4EAC-8388-49C4E7758759}" type="parTrans" cxnId="{DFDECF20-3638-420F-87ED-3965C583CD74}">
      <dgm:prSet/>
      <dgm:spPr/>
      <dgm:t>
        <a:bodyPr/>
        <a:lstStyle/>
        <a:p>
          <a:endParaRPr lang="en-US"/>
        </a:p>
      </dgm:t>
    </dgm:pt>
    <dgm:pt modelId="{E71F95D3-4AD5-400D-8CB5-63BFAF21E106}" type="sibTrans" cxnId="{DFDECF20-3638-420F-87ED-3965C583CD74}">
      <dgm:prSet/>
      <dgm:spPr/>
      <dgm:t>
        <a:bodyPr/>
        <a:lstStyle/>
        <a:p>
          <a:endParaRPr lang="en-US"/>
        </a:p>
      </dgm:t>
    </dgm:pt>
    <dgm:pt modelId="{CAD4DEE1-1D08-423D-9FD3-32E1CE4DB1AC}">
      <dgm:prSet custT="1"/>
      <dgm:spPr/>
      <dgm:t>
        <a:bodyPr/>
        <a:lstStyle/>
        <a:p>
          <a:r>
            <a:rPr lang="en-US" sz="1600" dirty="0"/>
            <a:t>Morphology differences </a:t>
          </a:r>
        </a:p>
      </dgm:t>
    </dgm:pt>
    <dgm:pt modelId="{EE3D974C-22BD-494C-85C3-85D751D06111}" type="parTrans" cxnId="{BF6EF004-BF4A-49E8-9A3E-AB6F84E3FF6E}">
      <dgm:prSet/>
      <dgm:spPr/>
      <dgm:t>
        <a:bodyPr/>
        <a:lstStyle/>
        <a:p>
          <a:endParaRPr lang="en-US"/>
        </a:p>
      </dgm:t>
    </dgm:pt>
    <dgm:pt modelId="{28FFB852-719D-46F8-836E-B99E69D401DC}" type="sibTrans" cxnId="{BF6EF004-BF4A-49E8-9A3E-AB6F84E3FF6E}">
      <dgm:prSet/>
      <dgm:spPr/>
      <dgm:t>
        <a:bodyPr/>
        <a:lstStyle/>
        <a:p>
          <a:endParaRPr lang="en-US"/>
        </a:p>
      </dgm:t>
    </dgm:pt>
    <dgm:pt modelId="{2AE554A0-69AF-46AF-8BA6-FFCF37684B97}">
      <dgm:prSet/>
      <dgm:spPr/>
      <dgm:t>
        <a:bodyPr/>
        <a:lstStyle/>
        <a:p>
          <a:r>
            <a:rPr lang="en-US" b="1" dirty="0"/>
            <a:t>Cost savings vs. PCR</a:t>
          </a:r>
          <a:endParaRPr lang="en-US" dirty="0"/>
        </a:p>
      </dgm:t>
    </dgm:pt>
    <dgm:pt modelId="{F99FB0F8-60D9-48D3-BB3E-1045A975F4E1}" type="parTrans" cxnId="{B37A25FA-F49C-4D12-9450-5D7BBA3C26FA}">
      <dgm:prSet/>
      <dgm:spPr/>
      <dgm:t>
        <a:bodyPr/>
        <a:lstStyle/>
        <a:p>
          <a:endParaRPr lang="en-US"/>
        </a:p>
      </dgm:t>
    </dgm:pt>
    <dgm:pt modelId="{D5EA649F-28D4-4DD0-9823-1A2E180B1579}" type="sibTrans" cxnId="{B37A25FA-F49C-4D12-9450-5D7BBA3C26FA}">
      <dgm:prSet/>
      <dgm:spPr/>
      <dgm:t>
        <a:bodyPr/>
        <a:lstStyle/>
        <a:p>
          <a:endParaRPr lang="en-US"/>
        </a:p>
      </dgm:t>
    </dgm:pt>
    <dgm:pt modelId="{0DF55D43-F48A-4F67-946D-DE12E6CB3E1D}">
      <dgm:prSet custT="1"/>
      <dgm:spPr/>
      <dgm:t>
        <a:bodyPr/>
        <a:lstStyle/>
        <a:p>
          <a:r>
            <a:rPr lang="en-US" sz="1600" dirty="0"/>
            <a:t>Low upfront and long-term cost</a:t>
          </a:r>
        </a:p>
      </dgm:t>
    </dgm:pt>
    <dgm:pt modelId="{2716AEC0-2C86-4D24-91F0-A00984FC7A2A}" type="parTrans" cxnId="{18784873-5DDB-4450-9065-E900B6A87DDE}">
      <dgm:prSet/>
      <dgm:spPr/>
      <dgm:t>
        <a:bodyPr/>
        <a:lstStyle/>
        <a:p>
          <a:endParaRPr lang="en-US"/>
        </a:p>
      </dgm:t>
    </dgm:pt>
    <dgm:pt modelId="{F37C4A1B-42DD-476A-B03E-FA0D35A31802}" type="sibTrans" cxnId="{18784873-5DDB-4450-9065-E900B6A87DDE}">
      <dgm:prSet/>
      <dgm:spPr/>
      <dgm:t>
        <a:bodyPr/>
        <a:lstStyle/>
        <a:p>
          <a:endParaRPr lang="en-US"/>
        </a:p>
      </dgm:t>
    </dgm:pt>
    <dgm:pt modelId="{CE9AFF73-A607-42A8-8B1E-E91165C66E31}" type="pres">
      <dgm:prSet presAssocID="{1C31E4D2-2528-47C3-9B17-4D47E640131C}" presName="Name0" presStyleCnt="0">
        <dgm:presLayoutVars>
          <dgm:dir/>
          <dgm:animLvl val="lvl"/>
          <dgm:resizeHandles val="exact"/>
        </dgm:presLayoutVars>
      </dgm:prSet>
      <dgm:spPr/>
    </dgm:pt>
    <dgm:pt modelId="{A4B68D32-FEC4-45AA-8F43-3B6151F4E35B}" type="pres">
      <dgm:prSet presAssocID="{9E4A78F1-A898-444B-B7FE-D7FAB192AEBA}" presName="linNode" presStyleCnt="0"/>
      <dgm:spPr/>
    </dgm:pt>
    <dgm:pt modelId="{23483B6C-8EDE-4782-AC60-9DF8D12EE79B}" type="pres">
      <dgm:prSet presAssocID="{9E4A78F1-A898-444B-B7FE-D7FAB192AEBA}" presName="parentText" presStyleLbl="node1" presStyleIdx="0" presStyleCnt="4">
        <dgm:presLayoutVars>
          <dgm:chMax val="1"/>
          <dgm:bulletEnabled val="1"/>
        </dgm:presLayoutVars>
      </dgm:prSet>
      <dgm:spPr/>
    </dgm:pt>
    <dgm:pt modelId="{C4F54F78-5ED8-4D9C-9C1E-A71260EBA26C}" type="pres">
      <dgm:prSet presAssocID="{9E4A78F1-A898-444B-B7FE-D7FAB192AEBA}" presName="descendantText" presStyleLbl="alignAccFollowNode1" presStyleIdx="0" presStyleCnt="4" custLinFactNeighborX="-1280" custLinFactNeighborY="11049">
        <dgm:presLayoutVars>
          <dgm:bulletEnabled val="1"/>
        </dgm:presLayoutVars>
      </dgm:prSet>
      <dgm:spPr/>
    </dgm:pt>
    <dgm:pt modelId="{F306C4EC-9CEB-4D01-A23C-8921F2F1580F}" type="pres">
      <dgm:prSet presAssocID="{9D60E99D-BE6B-49C2-9149-9271A4005493}" presName="sp" presStyleCnt="0"/>
      <dgm:spPr/>
    </dgm:pt>
    <dgm:pt modelId="{DA507F63-E91F-4C8A-BA66-55869AE3F61D}" type="pres">
      <dgm:prSet presAssocID="{F7EC3048-1DCF-4C92-A16D-12EC955154FD}" presName="linNode" presStyleCnt="0"/>
      <dgm:spPr/>
    </dgm:pt>
    <dgm:pt modelId="{3D9CD87D-6941-40FC-B4C8-F35F1D8F0592}" type="pres">
      <dgm:prSet presAssocID="{F7EC3048-1DCF-4C92-A16D-12EC955154FD}" presName="parentText" presStyleLbl="node1" presStyleIdx="1" presStyleCnt="4">
        <dgm:presLayoutVars>
          <dgm:chMax val="1"/>
          <dgm:bulletEnabled val="1"/>
        </dgm:presLayoutVars>
      </dgm:prSet>
      <dgm:spPr/>
    </dgm:pt>
    <dgm:pt modelId="{75301BAF-CC2D-4562-883F-549EBE0D1CA9}" type="pres">
      <dgm:prSet presAssocID="{F7EC3048-1DCF-4C92-A16D-12EC955154FD}" presName="descendantText" presStyleLbl="alignAccFollowNode1" presStyleIdx="1" presStyleCnt="4" custLinFactNeighborX="-1920" custLinFactNeighborY="6086">
        <dgm:presLayoutVars>
          <dgm:bulletEnabled val="1"/>
        </dgm:presLayoutVars>
      </dgm:prSet>
      <dgm:spPr/>
    </dgm:pt>
    <dgm:pt modelId="{BA2A168E-31D7-4E8B-B39C-E7C51604C178}" type="pres">
      <dgm:prSet presAssocID="{C3CAC596-0C1D-4CB9-9609-51B3ED83D65D}" presName="sp" presStyleCnt="0"/>
      <dgm:spPr/>
    </dgm:pt>
    <dgm:pt modelId="{A510906C-2395-4B32-81A4-080BD995903E}" type="pres">
      <dgm:prSet presAssocID="{110FD18F-B302-4AA2-B08C-901B680B00CD}" presName="linNode" presStyleCnt="0"/>
      <dgm:spPr/>
    </dgm:pt>
    <dgm:pt modelId="{F05132A7-E233-4DF1-A4E9-5E4C6E418406}" type="pres">
      <dgm:prSet presAssocID="{110FD18F-B302-4AA2-B08C-901B680B00CD}" presName="parentText" presStyleLbl="node1" presStyleIdx="2" presStyleCnt="4">
        <dgm:presLayoutVars>
          <dgm:chMax val="1"/>
          <dgm:bulletEnabled val="1"/>
        </dgm:presLayoutVars>
      </dgm:prSet>
      <dgm:spPr/>
    </dgm:pt>
    <dgm:pt modelId="{BA3ACDBC-2B54-49AE-9023-78F1D236C0D4}" type="pres">
      <dgm:prSet presAssocID="{110FD18F-B302-4AA2-B08C-901B680B00CD}" presName="descendantText" presStyleLbl="alignAccFollowNode1" presStyleIdx="2" presStyleCnt="4" custLinFactNeighborX="601" custLinFactNeighborY="2858">
        <dgm:presLayoutVars>
          <dgm:bulletEnabled val="1"/>
        </dgm:presLayoutVars>
      </dgm:prSet>
      <dgm:spPr/>
    </dgm:pt>
    <dgm:pt modelId="{9753A7A0-1BF3-4D18-917B-246F0C0AE331}" type="pres">
      <dgm:prSet presAssocID="{E71F95D3-4AD5-400D-8CB5-63BFAF21E106}" presName="sp" presStyleCnt="0"/>
      <dgm:spPr/>
    </dgm:pt>
    <dgm:pt modelId="{9A80E964-1B46-4F5C-8806-F21617B68EC2}" type="pres">
      <dgm:prSet presAssocID="{2AE554A0-69AF-46AF-8BA6-FFCF37684B97}" presName="linNode" presStyleCnt="0"/>
      <dgm:spPr/>
    </dgm:pt>
    <dgm:pt modelId="{BA526368-5A8A-4E99-AA9B-6835DD604122}" type="pres">
      <dgm:prSet presAssocID="{2AE554A0-69AF-46AF-8BA6-FFCF37684B97}" presName="parentText" presStyleLbl="node1" presStyleIdx="3" presStyleCnt="4">
        <dgm:presLayoutVars>
          <dgm:chMax val="1"/>
          <dgm:bulletEnabled val="1"/>
        </dgm:presLayoutVars>
      </dgm:prSet>
      <dgm:spPr/>
    </dgm:pt>
    <dgm:pt modelId="{6669F895-0349-4D30-96EF-3D270A156203}" type="pres">
      <dgm:prSet presAssocID="{2AE554A0-69AF-46AF-8BA6-FFCF37684B97}" presName="descendantText" presStyleLbl="alignAccFollowNode1" presStyleIdx="3" presStyleCnt="4">
        <dgm:presLayoutVars>
          <dgm:bulletEnabled val="1"/>
        </dgm:presLayoutVars>
      </dgm:prSet>
      <dgm:spPr/>
    </dgm:pt>
  </dgm:ptLst>
  <dgm:cxnLst>
    <dgm:cxn modelId="{BF6EF004-BF4A-49E8-9A3E-AB6F84E3FF6E}" srcId="{110FD18F-B302-4AA2-B08C-901B680B00CD}" destId="{CAD4DEE1-1D08-423D-9FD3-32E1CE4DB1AC}" srcOrd="0" destOrd="0" parTransId="{EE3D974C-22BD-494C-85C3-85D751D06111}" sibTransId="{28FFB852-719D-46F8-836E-B99E69D401DC}"/>
    <dgm:cxn modelId="{DFDECF20-3638-420F-87ED-3965C583CD74}" srcId="{1C31E4D2-2528-47C3-9B17-4D47E640131C}" destId="{110FD18F-B302-4AA2-B08C-901B680B00CD}" srcOrd="2" destOrd="0" parTransId="{20F4C7E8-7D6A-4EAC-8388-49C4E7758759}" sibTransId="{E71F95D3-4AD5-400D-8CB5-63BFAF21E106}"/>
    <dgm:cxn modelId="{28191F3B-F573-4823-914F-A9BA26853B4B}" type="presOf" srcId="{110FD18F-B302-4AA2-B08C-901B680B00CD}" destId="{F05132A7-E233-4DF1-A4E9-5E4C6E418406}" srcOrd="0" destOrd="0" presId="urn:microsoft.com/office/officeart/2005/8/layout/vList5"/>
    <dgm:cxn modelId="{73A31868-956C-4995-BD14-8BC4B02EC58D}" type="presOf" srcId="{1C31E4D2-2528-47C3-9B17-4D47E640131C}" destId="{CE9AFF73-A607-42A8-8B1E-E91165C66E31}" srcOrd="0" destOrd="0" presId="urn:microsoft.com/office/officeart/2005/8/layout/vList5"/>
    <dgm:cxn modelId="{AD255F69-DAF0-4861-9EAF-006B2CD4B0F0}" type="presOf" srcId="{F7EC3048-1DCF-4C92-A16D-12EC955154FD}" destId="{3D9CD87D-6941-40FC-B4C8-F35F1D8F0592}" srcOrd="0" destOrd="0" presId="urn:microsoft.com/office/officeart/2005/8/layout/vList5"/>
    <dgm:cxn modelId="{2062B96B-CFC1-4243-A90D-B01E658A9BBB}" type="presOf" srcId="{35E5AD42-5EB7-47B4-92A9-DD9ECFE7827A}" destId="{C4F54F78-5ED8-4D9C-9C1E-A71260EBA26C}" srcOrd="0" destOrd="0" presId="urn:microsoft.com/office/officeart/2005/8/layout/vList5"/>
    <dgm:cxn modelId="{3282E84E-77D7-4EAB-9546-A0EB5927BBF7}" type="presOf" srcId="{CAD4DEE1-1D08-423D-9FD3-32E1CE4DB1AC}" destId="{BA3ACDBC-2B54-49AE-9023-78F1D236C0D4}" srcOrd="0" destOrd="0" presId="urn:microsoft.com/office/officeart/2005/8/layout/vList5"/>
    <dgm:cxn modelId="{EAC67970-FD42-4FFA-8D90-EC2448B03C9E}" srcId="{9E4A78F1-A898-444B-B7FE-D7FAB192AEBA}" destId="{35E5AD42-5EB7-47B4-92A9-DD9ECFE7827A}" srcOrd="0" destOrd="0" parTransId="{BABBB1C6-34A6-4248-BD89-6E2192B4DFB4}" sibTransId="{64EA845F-13EA-4116-85FE-871DDB65E6E8}"/>
    <dgm:cxn modelId="{18784873-5DDB-4450-9065-E900B6A87DDE}" srcId="{2AE554A0-69AF-46AF-8BA6-FFCF37684B97}" destId="{0DF55D43-F48A-4F67-946D-DE12E6CB3E1D}" srcOrd="0" destOrd="0" parTransId="{2716AEC0-2C86-4D24-91F0-A00984FC7A2A}" sibTransId="{F37C4A1B-42DD-476A-B03E-FA0D35A31802}"/>
    <dgm:cxn modelId="{20373B83-9ED7-4CE6-849F-BD137B6B2614}" type="presOf" srcId="{C08CA5DA-4440-4EE4-8AD2-CF2BC7C8EC24}" destId="{75301BAF-CC2D-4562-883F-549EBE0D1CA9}" srcOrd="0" destOrd="0" presId="urn:microsoft.com/office/officeart/2005/8/layout/vList5"/>
    <dgm:cxn modelId="{6BD1E1A0-1D58-4499-B2A7-C45E4CFCA96B}" srcId="{1C31E4D2-2528-47C3-9B17-4D47E640131C}" destId="{F7EC3048-1DCF-4C92-A16D-12EC955154FD}" srcOrd="1" destOrd="0" parTransId="{5312DD50-DD4C-45ED-ABC3-C1587C128074}" sibTransId="{C3CAC596-0C1D-4CB9-9609-51B3ED83D65D}"/>
    <dgm:cxn modelId="{8D3E03C5-C7E1-4D6B-A96B-5234DC7FD50D}" srcId="{F7EC3048-1DCF-4C92-A16D-12EC955154FD}" destId="{C08CA5DA-4440-4EE4-8AD2-CF2BC7C8EC24}" srcOrd="0" destOrd="0" parTransId="{CB38B86F-942B-4D36-B25C-24E1170AA8B6}" sibTransId="{4FB3219E-2EB3-4771-8B5C-D88C9D3264D9}"/>
    <dgm:cxn modelId="{345675EE-9992-4613-96F7-0C48D103390A}" type="presOf" srcId="{2AE554A0-69AF-46AF-8BA6-FFCF37684B97}" destId="{BA526368-5A8A-4E99-AA9B-6835DD604122}" srcOrd="0" destOrd="0" presId="urn:microsoft.com/office/officeart/2005/8/layout/vList5"/>
    <dgm:cxn modelId="{57E6DFF6-8E24-418E-B83A-50037E2B892D}" srcId="{1C31E4D2-2528-47C3-9B17-4D47E640131C}" destId="{9E4A78F1-A898-444B-B7FE-D7FAB192AEBA}" srcOrd="0" destOrd="0" parTransId="{E9C10162-6576-44F1-B3B7-2317E7BC0E3E}" sibTransId="{9D60E99D-BE6B-49C2-9149-9271A4005493}"/>
    <dgm:cxn modelId="{C1BAC4F9-B375-4961-BB70-EB98BDA44988}" type="presOf" srcId="{0DF55D43-F48A-4F67-946D-DE12E6CB3E1D}" destId="{6669F895-0349-4D30-96EF-3D270A156203}" srcOrd="0" destOrd="0" presId="urn:microsoft.com/office/officeart/2005/8/layout/vList5"/>
    <dgm:cxn modelId="{B37A25FA-F49C-4D12-9450-5D7BBA3C26FA}" srcId="{1C31E4D2-2528-47C3-9B17-4D47E640131C}" destId="{2AE554A0-69AF-46AF-8BA6-FFCF37684B97}" srcOrd="3" destOrd="0" parTransId="{F99FB0F8-60D9-48D3-BB3E-1045A975F4E1}" sibTransId="{D5EA649F-28D4-4DD0-9823-1A2E180B1579}"/>
    <dgm:cxn modelId="{9F6200FC-E69C-4973-A320-AF4F1C65C774}" type="presOf" srcId="{9E4A78F1-A898-444B-B7FE-D7FAB192AEBA}" destId="{23483B6C-8EDE-4782-AC60-9DF8D12EE79B}" srcOrd="0" destOrd="0" presId="urn:microsoft.com/office/officeart/2005/8/layout/vList5"/>
    <dgm:cxn modelId="{EA73B87E-8E13-44EC-A23A-08D03CAAC12C}" type="presParOf" srcId="{CE9AFF73-A607-42A8-8B1E-E91165C66E31}" destId="{A4B68D32-FEC4-45AA-8F43-3B6151F4E35B}" srcOrd="0" destOrd="0" presId="urn:microsoft.com/office/officeart/2005/8/layout/vList5"/>
    <dgm:cxn modelId="{42A9BF2E-0439-472E-9B86-98F799FCDAD7}" type="presParOf" srcId="{A4B68D32-FEC4-45AA-8F43-3B6151F4E35B}" destId="{23483B6C-8EDE-4782-AC60-9DF8D12EE79B}" srcOrd="0" destOrd="0" presId="urn:microsoft.com/office/officeart/2005/8/layout/vList5"/>
    <dgm:cxn modelId="{D115D54F-71C6-49B3-B64E-657EDA04A4FC}" type="presParOf" srcId="{A4B68D32-FEC4-45AA-8F43-3B6151F4E35B}" destId="{C4F54F78-5ED8-4D9C-9C1E-A71260EBA26C}" srcOrd="1" destOrd="0" presId="urn:microsoft.com/office/officeart/2005/8/layout/vList5"/>
    <dgm:cxn modelId="{254D38DB-BA09-4ED3-9166-2411C18CE861}" type="presParOf" srcId="{CE9AFF73-A607-42A8-8B1E-E91165C66E31}" destId="{F306C4EC-9CEB-4D01-A23C-8921F2F1580F}" srcOrd="1" destOrd="0" presId="urn:microsoft.com/office/officeart/2005/8/layout/vList5"/>
    <dgm:cxn modelId="{CE19FC31-7BEE-4FAB-821D-F6308E7649A0}" type="presParOf" srcId="{CE9AFF73-A607-42A8-8B1E-E91165C66E31}" destId="{DA507F63-E91F-4C8A-BA66-55869AE3F61D}" srcOrd="2" destOrd="0" presId="urn:microsoft.com/office/officeart/2005/8/layout/vList5"/>
    <dgm:cxn modelId="{47011DB6-E196-4F9D-A07A-D96842326E3B}" type="presParOf" srcId="{DA507F63-E91F-4C8A-BA66-55869AE3F61D}" destId="{3D9CD87D-6941-40FC-B4C8-F35F1D8F0592}" srcOrd="0" destOrd="0" presId="urn:microsoft.com/office/officeart/2005/8/layout/vList5"/>
    <dgm:cxn modelId="{E0DFB409-7B79-42BF-9CDF-5693023546EE}" type="presParOf" srcId="{DA507F63-E91F-4C8A-BA66-55869AE3F61D}" destId="{75301BAF-CC2D-4562-883F-549EBE0D1CA9}" srcOrd="1" destOrd="0" presId="urn:microsoft.com/office/officeart/2005/8/layout/vList5"/>
    <dgm:cxn modelId="{F3F3A87E-47B9-4F78-9D12-C67C9A1292DF}" type="presParOf" srcId="{CE9AFF73-A607-42A8-8B1E-E91165C66E31}" destId="{BA2A168E-31D7-4E8B-B39C-E7C51604C178}" srcOrd="3" destOrd="0" presId="urn:microsoft.com/office/officeart/2005/8/layout/vList5"/>
    <dgm:cxn modelId="{15384C77-0EF8-4822-ADAB-C482E613BF20}" type="presParOf" srcId="{CE9AFF73-A607-42A8-8B1E-E91165C66E31}" destId="{A510906C-2395-4B32-81A4-080BD995903E}" srcOrd="4" destOrd="0" presId="urn:microsoft.com/office/officeart/2005/8/layout/vList5"/>
    <dgm:cxn modelId="{A5539E2C-42A4-4F82-B00F-B3FBD0DE5780}" type="presParOf" srcId="{A510906C-2395-4B32-81A4-080BD995903E}" destId="{F05132A7-E233-4DF1-A4E9-5E4C6E418406}" srcOrd="0" destOrd="0" presId="urn:microsoft.com/office/officeart/2005/8/layout/vList5"/>
    <dgm:cxn modelId="{42C96509-9B3E-4900-B5BB-F8C595C50EF5}" type="presParOf" srcId="{A510906C-2395-4B32-81A4-080BD995903E}" destId="{BA3ACDBC-2B54-49AE-9023-78F1D236C0D4}" srcOrd="1" destOrd="0" presId="urn:microsoft.com/office/officeart/2005/8/layout/vList5"/>
    <dgm:cxn modelId="{3406D3EB-A6E9-46CE-89EF-F8FD537F93F1}" type="presParOf" srcId="{CE9AFF73-A607-42A8-8B1E-E91165C66E31}" destId="{9753A7A0-1BF3-4D18-917B-246F0C0AE331}" srcOrd="5" destOrd="0" presId="urn:microsoft.com/office/officeart/2005/8/layout/vList5"/>
    <dgm:cxn modelId="{8A5E6C68-1F21-4725-8BBB-F9FEB2C104ED}" type="presParOf" srcId="{CE9AFF73-A607-42A8-8B1E-E91165C66E31}" destId="{9A80E964-1B46-4F5C-8806-F21617B68EC2}" srcOrd="6" destOrd="0" presId="urn:microsoft.com/office/officeart/2005/8/layout/vList5"/>
    <dgm:cxn modelId="{93A7C60D-0EF3-44C6-88D1-B913F72295BB}" type="presParOf" srcId="{9A80E964-1B46-4F5C-8806-F21617B68EC2}" destId="{BA526368-5A8A-4E99-AA9B-6835DD604122}" srcOrd="0" destOrd="0" presId="urn:microsoft.com/office/officeart/2005/8/layout/vList5"/>
    <dgm:cxn modelId="{ADE2AA51-EDD2-4B38-826C-9280B8571247}" type="presParOf" srcId="{9A80E964-1B46-4F5C-8806-F21617B68EC2}" destId="{6669F895-0349-4D30-96EF-3D270A156203}"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FC418ED-7CA5-47AE-84B9-A1114CB136C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B8FA9D55-7B19-4891-9143-BD4232A54E50}">
      <dgm:prSet/>
      <dgm:spPr/>
      <dgm:t>
        <a:bodyPr/>
        <a:lstStyle/>
        <a:p>
          <a:r>
            <a:rPr lang="en-US" b="1" dirty="0"/>
            <a:t>Plating can be tailored</a:t>
          </a:r>
          <a:endParaRPr lang="en-US" dirty="0"/>
        </a:p>
      </dgm:t>
    </dgm:pt>
    <dgm:pt modelId="{1CC56D33-796A-495E-9D4E-96749C4EE8B2}" type="parTrans" cxnId="{890A38F1-9143-45D1-B900-798CBB0DA275}">
      <dgm:prSet/>
      <dgm:spPr/>
      <dgm:t>
        <a:bodyPr/>
        <a:lstStyle/>
        <a:p>
          <a:endParaRPr lang="en-US"/>
        </a:p>
      </dgm:t>
    </dgm:pt>
    <dgm:pt modelId="{F82B203E-E123-4C89-9A58-2BF10BD13F94}" type="sibTrans" cxnId="{890A38F1-9143-45D1-B900-798CBB0DA275}">
      <dgm:prSet/>
      <dgm:spPr/>
      <dgm:t>
        <a:bodyPr/>
        <a:lstStyle/>
        <a:p>
          <a:endParaRPr lang="en-US"/>
        </a:p>
      </dgm:t>
    </dgm:pt>
    <dgm:pt modelId="{9BE8E9B1-BD2C-42AF-9D71-11924AD55901}">
      <dgm:prSet/>
      <dgm:spPr/>
      <dgm:t>
        <a:bodyPr/>
        <a:lstStyle/>
        <a:p>
          <a:r>
            <a:rPr lang="en-US" dirty="0"/>
            <a:t>Each step can be targeted</a:t>
          </a:r>
        </a:p>
      </dgm:t>
    </dgm:pt>
    <dgm:pt modelId="{809FB717-0702-4449-B9D5-F7A85AB57431}" type="parTrans" cxnId="{DC3F87D6-8A60-4CA4-92BB-1CE68ECFEF41}">
      <dgm:prSet/>
      <dgm:spPr/>
      <dgm:t>
        <a:bodyPr/>
        <a:lstStyle/>
        <a:p>
          <a:endParaRPr lang="en-US"/>
        </a:p>
      </dgm:t>
    </dgm:pt>
    <dgm:pt modelId="{6E3E3B93-D7C2-4B10-8FC1-6AA66F1A7199}" type="sibTrans" cxnId="{DC3F87D6-8A60-4CA4-92BB-1CE68ECFEF41}">
      <dgm:prSet/>
      <dgm:spPr/>
      <dgm:t>
        <a:bodyPr/>
        <a:lstStyle/>
        <a:p>
          <a:endParaRPr lang="en-US"/>
        </a:p>
      </dgm:t>
    </dgm:pt>
    <dgm:pt modelId="{6014DF28-8A52-4224-AB61-2E73FEB395AB}">
      <dgm:prSet/>
      <dgm:spPr/>
      <dgm:t>
        <a:bodyPr/>
        <a:lstStyle/>
        <a:p>
          <a:r>
            <a:rPr lang="en-US" b="1" dirty="0"/>
            <a:t>Fewer proprietary components </a:t>
          </a:r>
          <a:endParaRPr lang="en-US" dirty="0"/>
        </a:p>
      </dgm:t>
    </dgm:pt>
    <dgm:pt modelId="{09078670-44E9-436F-8B63-0F8340B4463A}" type="parTrans" cxnId="{4D5AC0A2-8468-44E3-876E-9AC4659DAA23}">
      <dgm:prSet/>
      <dgm:spPr/>
      <dgm:t>
        <a:bodyPr/>
        <a:lstStyle/>
        <a:p>
          <a:endParaRPr lang="en-US"/>
        </a:p>
      </dgm:t>
    </dgm:pt>
    <dgm:pt modelId="{9909639C-7892-45E9-A8AA-082287847394}" type="sibTrans" cxnId="{4D5AC0A2-8468-44E3-876E-9AC4659DAA23}">
      <dgm:prSet/>
      <dgm:spPr/>
      <dgm:t>
        <a:bodyPr/>
        <a:lstStyle/>
        <a:p>
          <a:endParaRPr lang="en-US"/>
        </a:p>
      </dgm:t>
    </dgm:pt>
    <dgm:pt modelId="{EA1CE039-77D7-42B2-A744-48779CEE2264}">
      <dgm:prSet/>
      <dgm:spPr/>
      <dgm:t>
        <a:bodyPr/>
        <a:lstStyle/>
        <a:p>
          <a:r>
            <a:rPr lang="en-US" dirty="0"/>
            <a:t>Plating equipment is everywhere</a:t>
          </a:r>
        </a:p>
      </dgm:t>
    </dgm:pt>
    <dgm:pt modelId="{6B4902AD-24E8-48EB-A47E-E8E08FA5AA05}" type="parTrans" cxnId="{F09978D7-93DA-4A92-90A2-7763936B787B}">
      <dgm:prSet/>
      <dgm:spPr/>
      <dgm:t>
        <a:bodyPr/>
        <a:lstStyle/>
        <a:p>
          <a:endParaRPr lang="en-US"/>
        </a:p>
      </dgm:t>
    </dgm:pt>
    <dgm:pt modelId="{F3343AF9-20A5-4ABC-B3BC-6EBD68F41FEA}" type="sibTrans" cxnId="{F09978D7-93DA-4A92-90A2-7763936B787B}">
      <dgm:prSet/>
      <dgm:spPr/>
      <dgm:t>
        <a:bodyPr/>
        <a:lstStyle/>
        <a:p>
          <a:endParaRPr lang="en-US"/>
        </a:p>
      </dgm:t>
    </dgm:pt>
    <dgm:pt modelId="{A2176602-9496-4953-B509-6612AE13138D}">
      <dgm:prSet/>
      <dgm:spPr/>
      <dgm:t>
        <a:bodyPr/>
        <a:lstStyle/>
        <a:p>
          <a:r>
            <a:rPr lang="en-US" b="1" dirty="0"/>
            <a:t>Non-brewery spoiling organismal growth is an indicator of general hygiene and gaps in cleaning </a:t>
          </a:r>
          <a:endParaRPr lang="en-US" dirty="0"/>
        </a:p>
      </dgm:t>
    </dgm:pt>
    <dgm:pt modelId="{5358638D-BE26-49C3-8F79-7644D2B87FF1}" type="parTrans" cxnId="{8D94F900-F97D-415A-BD9E-E694E447D4FF}">
      <dgm:prSet/>
      <dgm:spPr/>
      <dgm:t>
        <a:bodyPr/>
        <a:lstStyle/>
        <a:p>
          <a:endParaRPr lang="en-US"/>
        </a:p>
      </dgm:t>
    </dgm:pt>
    <dgm:pt modelId="{96AE408F-69BA-4566-A784-B3FC720E4FA6}" type="sibTrans" cxnId="{8D94F900-F97D-415A-BD9E-E694E447D4FF}">
      <dgm:prSet/>
      <dgm:spPr/>
      <dgm:t>
        <a:bodyPr/>
        <a:lstStyle/>
        <a:p>
          <a:endParaRPr lang="en-US"/>
        </a:p>
      </dgm:t>
    </dgm:pt>
    <dgm:pt modelId="{5BEEF5B2-67A2-413B-8EBF-5A48A44273E6}">
      <dgm:prSet/>
      <dgm:spPr/>
      <dgm:t>
        <a:bodyPr/>
        <a:lstStyle/>
        <a:p>
          <a:r>
            <a:rPr lang="en-US" dirty="0"/>
            <a:t>Examples include bacillus subtilis and bacillus </a:t>
          </a:r>
          <a:r>
            <a:rPr lang="en-US" dirty="0" err="1"/>
            <a:t>movajensis</a:t>
          </a:r>
          <a:r>
            <a:rPr lang="en-US" dirty="0"/>
            <a:t>. Not included in many brewery spoiling qPCR primer sets</a:t>
          </a:r>
        </a:p>
      </dgm:t>
    </dgm:pt>
    <dgm:pt modelId="{FE58C787-C0C3-4A11-9071-33C06E5279FE}" type="parTrans" cxnId="{7074753A-4022-4FCC-8850-EFBA134207BC}">
      <dgm:prSet/>
      <dgm:spPr/>
      <dgm:t>
        <a:bodyPr/>
        <a:lstStyle/>
        <a:p>
          <a:endParaRPr lang="en-US"/>
        </a:p>
      </dgm:t>
    </dgm:pt>
    <dgm:pt modelId="{92E79181-E4DA-4D8F-8BDF-F253946907DA}" type="sibTrans" cxnId="{7074753A-4022-4FCC-8850-EFBA134207BC}">
      <dgm:prSet/>
      <dgm:spPr/>
      <dgm:t>
        <a:bodyPr/>
        <a:lstStyle/>
        <a:p>
          <a:endParaRPr lang="en-US"/>
        </a:p>
      </dgm:t>
    </dgm:pt>
    <dgm:pt modelId="{C03A9C23-298C-4520-8243-395929EA6FA7}" type="pres">
      <dgm:prSet presAssocID="{9FC418ED-7CA5-47AE-84B9-A1114CB136CC}" presName="Name0" presStyleCnt="0">
        <dgm:presLayoutVars>
          <dgm:dir/>
          <dgm:animLvl val="lvl"/>
          <dgm:resizeHandles val="exact"/>
        </dgm:presLayoutVars>
      </dgm:prSet>
      <dgm:spPr/>
    </dgm:pt>
    <dgm:pt modelId="{5005EE85-68A1-47D2-9399-A5CF7BF8AD87}" type="pres">
      <dgm:prSet presAssocID="{B8FA9D55-7B19-4891-9143-BD4232A54E50}" presName="linNode" presStyleCnt="0"/>
      <dgm:spPr/>
    </dgm:pt>
    <dgm:pt modelId="{221A25E4-7C05-48F7-8B03-0901A6BC67F5}" type="pres">
      <dgm:prSet presAssocID="{B8FA9D55-7B19-4891-9143-BD4232A54E50}" presName="parentText" presStyleLbl="node1" presStyleIdx="0" presStyleCnt="3">
        <dgm:presLayoutVars>
          <dgm:chMax val="1"/>
          <dgm:bulletEnabled val="1"/>
        </dgm:presLayoutVars>
      </dgm:prSet>
      <dgm:spPr/>
    </dgm:pt>
    <dgm:pt modelId="{61AA0B7F-91BE-4571-BD63-2C8A23B6B22F}" type="pres">
      <dgm:prSet presAssocID="{B8FA9D55-7B19-4891-9143-BD4232A54E50}" presName="descendantText" presStyleLbl="alignAccFollowNode1" presStyleIdx="0" presStyleCnt="3">
        <dgm:presLayoutVars>
          <dgm:bulletEnabled val="1"/>
        </dgm:presLayoutVars>
      </dgm:prSet>
      <dgm:spPr/>
    </dgm:pt>
    <dgm:pt modelId="{D5B59EC2-429A-4B21-9C02-D91CFCBCBC99}" type="pres">
      <dgm:prSet presAssocID="{F82B203E-E123-4C89-9A58-2BF10BD13F94}" presName="sp" presStyleCnt="0"/>
      <dgm:spPr/>
    </dgm:pt>
    <dgm:pt modelId="{E0B1C8A4-F5D7-400F-B370-65A8E61B6F32}" type="pres">
      <dgm:prSet presAssocID="{6014DF28-8A52-4224-AB61-2E73FEB395AB}" presName="linNode" presStyleCnt="0"/>
      <dgm:spPr/>
    </dgm:pt>
    <dgm:pt modelId="{E5CF1FAA-352E-47EB-A669-CF589EE48ADC}" type="pres">
      <dgm:prSet presAssocID="{6014DF28-8A52-4224-AB61-2E73FEB395AB}" presName="parentText" presStyleLbl="node1" presStyleIdx="1" presStyleCnt="3">
        <dgm:presLayoutVars>
          <dgm:chMax val="1"/>
          <dgm:bulletEnabled val="1"/>
        </dgm:presLayoutVars>
      </dgm:prSet>
      <dgm:spPr/>
    </dgm:pt>
    <dgm:pt modelId="{918E8668-AE2E-4C59-856D-4950FB35B82C}" type="pres">
      <dgm:prSet presAssocID="{6014DF28-8A52-4224-AB61-2E73FEB395AB}" presName="descendantText" presStyleLbl="alignAccFollowNode1" presStyleIdx="1" presStyleCnt="3">
        <dgm:presLayoutVars>
          <dgm:bulletEnabled val="1"/>
        </dgm:presLayoutVars>
      </dgm:prSet>
      <dgm:spPr/>
    </dgm:pt>
    <dgm:pt modelId="{52DFAA49-AF6C-4E39-A6C7-C576080B3375}" type="pres">
      <dgm:prSet presAssocID="{9909639C-7892-45E9-A8AA-082287847394}" presName="sp" presStyleCnt="0"/>
      <dgm:spPr/>
    </dgm:pt>
    <dgm:pt modelId="{267E8487-10D8-418F-805A-8EA9FE55EA7B}" type="pres">
      <dgm:prSet presAssocID="{A2176602-9496-4953-B509-6612AE13138D}" presName="linNode" presStyleCnt="0"/>
      <dgm:spPr/>
    </dgm:pt>
    <dgm:pt modelId="{1260D054-FEAA-4E7D-AFA1-C2F95DD2126F}" type="pres">
      <dgm:prSet presAssocID="{A2176602-9496-4953-B509-6612AE13138D}" presName="parentText" presStyleLbl="node1" presStyleIdx="2" presStyleCnt="3">
        <dgm:presLayoutVars>
          <dgm:chMax val="1"/>
          <dgm:bulletEnabled val="1"/>
        </dgm:presLayoutVars>
      </dgm:prSet>
      <dgm:spPr/>
    </dgm:pt>
    <dgm:pt modelId="{BAB662F3-3D95-467E-86B5-7ABC7C952666}" type="pres">
      <dgm:prSet presAssocID="{A2176602-9496-4953-B509-6612AE13138D}" presName="descendantText" presStyleLbl="alignAccFollowNode1" presStyleIdx="2" presStyleCnt="3">
        <dgm:presLayoutVars>
          <dgm:bulletEnabled val="1"/>
        </dgm:presLayoutVars>
      </dgm:prSet>
      <dgm:spPr/>
    </dgm:pt>
  </dgm:ptLst>
  <dgm:cxnLst>
    <dgm:cxn modelId="{8D94F900-F97D-415A-BD9E-E694E447D4FF}" srcId="{9FC418ED-7CA5-47AE-84B9-A1114CB136CC}" destId="{A2176602-9496-4953-B509-6612AE13138D}" srcOrd="2" destOrd="0" parTransId="{5358638D-BE26-49C3-8F79-7644D2B87FF1}" sibTransId="{96AE408F-69BA-4566-A784-B3FC720E4FA6}"/>
    <dgm:cxn modelId="{D7675524-D7FB-4B28-9658-3A726164653F}" type="presOf" srcId="{A2176602-9496-4953-B509-6612AE13138D}" destId="{1260D054-FEAA-4E7D-AFA1-C2F95DD2126F}" srcOrd="0" destOrd="0" presId="urn:microsoft.com/office/officeart/2005/8/layout/vList5"/>
    <dgm:cxn modelId="{7074753A-4022-4FCC-8850-EFBA134207BC}" srcId="{A2176602-9496-4953-B509-6612AE13138D}" destId="{5BEEF5B2-67A2-413B-8EBF-5A48A44273E6}" srcOrd="0" destOrd="0" parTransId="{FE58C787-C0C3-4A11-9071-33C06E5279FE}" sibTransId="{92E79181-E4DA-4D8F-8BDF-F253946907DA}"/>
    <dgm:cxn modelId="{6EA7F771-8E1F-4265-8CF0-37127AF104AA}" type="presOf" srcId="{5BEEF5B2-67A2-413B-8EBF-5A48A44273E6}" destId="{BAB662F3-3D95-467E-86B5-7ABC7C952666}" srcOrd="0" destOrd="0" presId="urn:microsoft.com/office/officeart/2005/8/layout/vList5"/>
    <dgm:cxn modelId="{027A188D-EED7-4431-B334-909F69FE23AA}" type="presOf" srcId="{9BE8E9B1-BD2C-42AF-9D71-11924AD55901}" destId="{61AA0B7F-91BE-4571-BD63-2C8A23B6B22F}" srcOrd="0" destOrd="0" presId="urn:microsoft.com/office/officeart/2005/8/layout/vList5"/>
    <dgm:cxn modelId="{4A1DCC8F-B0AE-4623-9C9F-96F730FB5150}" type="presOf" srcId="{9FC418ED-7CA5-47AE-84B9-A1114CB136CC}" destId="{C03A9C23-298C-4520-8243-395929EA6FA7}" srcOrd="0" destOrd="0" presId="urn:microsoft.com/office/officeart/2005/8/layout/vList5"/>
    <dgm:cxn modelId="{4D5AC0A2-8468-44E3-876E-9AC4659DAA23}" srcId="{9FC418ED-7CA5-47AE-84B9-A1114CB136CC}" destId="{6014DF28-8A52-4224-AB61-2E73FEB395AB}" srcOrd="1" destOrd="0" parTransId="{09078670-44E9-436F-8B63-0F8340B4463A}" sibTransId="{9909639C-7892-45E9-A8AA-082287847394}"/>
    <dgm:cxn modelId="{8FA7F2B7-57ED-46D8-8629-06284A9444D9}" type="presOf" srcId="{EA1CE039-77D7-42B2-A744-48779CEE2264}" destId="{918E8668-AE2E-4C59-856D-4950FB35B82C}" srcOrd="0" destOrd="0" presId="urn:microsoft.com/office/officeart/2005/8/layout/vList5"/>
    <dgm:cxn modelId="{A6F7D8CB-7CF7-4AE5-BDBD-850171D23D2E}" type="presOf" srcId="{B8FA9D55-7B19-4891-9143-BD4232A54E50}" destId="{221A25E4-7C05-48F7-8B03-0901A6BC67F5}" srcOrd="0" destOrd="0" presId="urn:microsoft.com/office/officeart/2005/8/layout/vList5"/>
    <dgm:cxn modelId="{DC3F87D6-8A60-4CA4-92BB-1CE68ECFEF41}" srcId="{B8FA9D55-7B19-4891-9143-BD4232A54E50}" destId="{9BE8E9B1-BD2C-42AF-9D71-11924AD55901}" srcOrd="0" destOrd="0" parTransId="{809FB717-0702-4449-B9D5-F7A85AB57431}" sibTransId="{6E3E3B93-D7C2-4B10-8FC1-6AA66F1A7199}"/>
    <dgm:cxn modelId="{F09978D7-93DA-4A92-90A2-7763936B787B}" srcId="{6014DF28-8A52-4224-AB61-2E73FEB395AB}" destId="{EA1CE039-77D7-42B2-A744-48779CEE2264}" srcOrd="0" destOrd="0" parTransId="{6B4902AD-24E8-48EB-A47E-E8E08FA5AA05}" sibTransId="{F3343AF9-20A5-4ABC-B3BC-6EBD68F41FEA}"/>
    <dgm:cxn modelId="{9EE9AED9-8DBF-43E0-9F87-0978A48CA6A0}" type="presOf" srcId="{6014DF28-8A52-4224-AB61-2E73FEB395AB}" destId="{E5CF1FAA-352E-47EB-A669-CF589EE48ADC}" srcOrd="0" destOrd="0" presId="urn:microsoft.com/office/officeart/2005/8/layout/vList5"/>
    <dgm:cxn modelId="{890A38F1-9143-45D1-B900-798CBB0DA275}" srcId="{9FC418ED-7CA5-47AE-84B9-A1114CB136CC}" destId="{B8FA9D55-7B19-4891-9143-BD4232A54E50}" srcOrd="0" destOrd="0" parTransId="{1CC56D33-796A-495E-9D4E-96749C4EE8B2}" sibTransId="{F82B203E-E123-4C89-9A58-2BF10BD13F94}"/>
    <dgm:cxn modelId="{2C91ECCD-54DB-46FF-834A-00F3B0A764A8}" type="presParOf" srcId="{C03A9C23-298C-4520-8243-395929EA6FA7}" destId="{5005EE85-68A1-47D2-9399-A5CF7BF8AD87}" srcOrd="0" destOrd="0" presId="urn:microsoft.com/office/officeart/2005/8/layout/vList5"/>
    <dgm:cxn modelId="{16FE8D14-6C95-4463-A9C4-890FADE3C090}" type="presParOf" srcId="{5005EE85-68A1-47D2-9399-A5CF7BF8AD87}" destId="{221A25E4-7C05-48F7-8B03-0901A6BC67F5}" srcOrd="0" destOrd="0" presId="urn:microsoft.com/office/officeart/2005/8/layout/vList5"/>
    <dgm:cxn modelId="{65893728-14A1-42EB-9C5F-5369B48C0E52}" type="presParOf" srcId="{5005EE85-68A1-47D2-9399-A5CF7BF8AD87}" destId="{61AA0B7F-91BE-4571-BD63-2C8A23B6B22F}" srcOrd="1" destOrd="0" presId="urn:microsoft.com/office/officeart/2005/8/layout/vList5"/>
    <dgm:cxn modelId="{3030E388-CF6B-4E3D-9CE1-8FC47149DA12}" type="presParOf" srcId="{C03A9C23-298C-4520-8243-395929EA6FA7}" destId="{D5B59EC2-429A-4B21-9C02-D91CFCBCBC99}" srcOrd="1" destOrd="0" presId="urn:microsoft.com/office/officeart/2005/8/layout/vList5"/>
    <dgm:cxn modelId="{CEC98D62-77CA-4D78-B4C0-89FA213A0806}" type="presParOf" srcId="{C03A9C23-298C-4520-8243-395929EA6FA7}" destId="{E0B1C8A4-F5D7-400F-B370-65A8E61B6F32}" srcOrd="2" destOrd="0" presId="urn:microsoft.com/office/officeart/2005/8/layout/vList5"/>
    <dgm:cxn modelId="{F7F130AB-3683-4A97-890E-235E0218816C}" type="presParOf" srcId="{E0B1C8A4-F5D7-400F-B370-65A8E61B6F32}" destId="{E5CF1FAA-352E-47EB-A669-CF589EE48ADC}" srcOrd="0" destOrd="0" presId="urn:microsoft.com/office/officeart/2005/8/layout/vList5"/>
    <dgm:cxn modelId="{A4C2AEAA-5142-4797-86EF-B916DD66FD9F}" type="presParOf" srcId="{E0B1C8A4-F5D7-400F-B370-65A8E61B6F32}" destId="{918E8668-AE2E-4C59-856D-4950FB35B82C}" srcOrd="1" destOrd="0" presId="urn:microsoft.com/office/officeart/2005/8/layout/vList5"/>
    <dgm:cxn modelId="{04974235-AF49-444F-8BDB-F2D9CAC91335}" type="presParOf" srcId="{C03A9C23-298C-4520-8243-395929EA6FA7}" destId="{52DFAA49-AF6C-4E39-A6C7-C576080B3375}" srcOrd="3" destOrd="0" presId="urn:microsoft.com/office/officeart/2005/8/layout/vList5"/>
    <dgm:cxn modelId="{E886FE92-F32C-4F08-81C8-36CEB176F906}" type="presParOf" srcId="{C03A9C23-298C-4520-8243-395929EA6FA7}" destId="{267E8487-10D8-418F-805A-8EA9FE55EA7B}" srcOrd="4" destOrd="0" presId="urn:microsoft.com/office/officeart/2005/8/layout/vList5"/>
    <dgm:cxn modelId="{EA22A443-7D03-4B3E-B76F-DC6A59D868EB}" type="presParOf" srcId="{267E8487-10D8-418F-805A-8EA9FE55EA7B}" destId="{1260D054-FEAA-4E7D-AFA1-C2F95DD2126F}" srcOrd="0" destOrd="0" presId="urn:microsoft.com/office/officeart/2005/8/layout/vList5"/>
    <dgm:cxn modelId="{868146CC-7D5B-4944-BE76-25FA35A2F34F}" type="presParOf" srcId="{267E8487-10D8-418F-805A-8EA9FE55EA7B}" destId="{BAB662F3-3D95-467E-86B5-7ABC7C952666}"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482BB82-7A5B-4A89-A631-56B99E1D17CF}"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33B4FFAD-E2C8-4CC8-BFF1-9C2B750ECD83}">
      <dgm:prSet/>
      <dgm:spPr/>
      <dgm:t>
        <a:bodyPr/>
        <a:lstStyle/>
        <a:p>
          <a:pPr algn="ctr">
            <a:lnSpc>
              <a:spcPct val="100000"/>
            </a:lnSpc>
          </a:pPr>
          <a:r>
            <a:rPr lang="en-US" dirty="0"/>
            <a:t>Plating for broad detection, PCR for ID </a:t>
          </a:r>
        </a:p>
      </dgm:t>
    </dgm:pt>
    <dgm:pt modelId="{28A3FE5E-78E0-40F8-93AF-86C829387D59}" type="parTrans" cxnId="{0164BA34-C978-473D-BFC5-67AEBC006ACC}">
      <dgm:prSet/>
      <dgm:spPr/>
      <dgm:t>
        <a:bodyPr/>
        <a:lstStyle/>
        <a:p>
          <a:endParaRPr lang="en-US"/>
        </a:p>
      </dgm:t>
    </dgm:pt>
    <dgm:pt modelId="{263E8376-34B3-4982-B1D6-ECEF8344D848}" type="sibTrans" cxnId="{0164BA34-C978-473D-BFC5-67AEBC006ACC}">
      <dgm:prSet/>
      <dgm:spPr/>
      <dgm:t>
        <a:bodyPr/>
        <a:lstStyle/>
        <a:p>
          <a:pPr>
            <a:lnSpc>
              <a:spcPct val="100000"/>
            </a:lnSpc>
          </a:pPr>
          <a:endParaRPr lang="en-US"/>
        </a:p>
      </dgm:t>
    </dgm:pt>
    <dgm:pt modelId="{44F63F4B-2D38-447C-A878-9395D3B8844C}">
      <dgm:prSet/>
      <dgm:spPr/>
      <dgm:t>
        <a:bodyPr/>
        <a:lstStyle/>
        <a:p>
          <a:pPr algn="ctr">
            <a:lnSpc>
              <a:spcPct val="100000"/>
            </a:lnSpc>
          </a:pPr>
          <a:r>
            <a:rPr lang="en-US" dirty="0"/>
            <a:t>Enrichment!</a:t>
          </a:r>
        </a:p>
      </dgm:t>
    </dgm:pt>
    <dgm:pt modelId="{3E9A4F6B-2E8C-48E9-990C-C1EFDD6FA4DF}" type="parTrans" cxnId="{19DA2829-FAF2-4B49-A6AD-2D6C5A74F63E}">
      <dgm:prSet/>
      <dgm:spPr/>
      <dgm:t>
        <a:bodyPr/>
        <a:lstStyle/>
        <a:p>
          <a:endParaRPr lang="en-US"/>
        </a:p>
      </dgm:t>
    </dgm:pt>
    <dgm:pt modelId="{5021C288-D70A-48D5-AEC0-E72A460B123C}" type="sibTrans" cxnId="{19DA2829-FAF2-4B49-A6AD-2D6C5A74F63E}">
      <dgm:prSet/>
      <dgm:spPr/>
      <dgm:t>
        <a:bodyPr/>
        <a:lstStyle/>
        <a:p>
          <a:pPr>
            <a:lnSpc>
              <a:spcPct val="100000"/>
            </a:lnSpc>
          </a:pPr>
          <a:endParaRPr lang="en-US"/>
        </a:p>
      </dgm:t>
    </dgm:pt>
    <dgm:pt modelId="{4DB77620-3425-47F7-98AF-072AD130252D}">
      <dgm:prSet/>
      <dgm:spPr/>
      <dgm:t>
        <a:bodyPr/>
        <a:lstStyle/>
        <a:p>
          <a:pPr algn="ctr">
            <a:lnSpc>
              <a:spcPct val="100000"/>
            </a:lnSpc>
          </a:pPr>
          <a:r>
            <a:rPr lang="en-US" dirty="0"/>
            <a:t>Clarification-</a:t>
          </a:r>
        </a:p>
        <a:p>
          <a:pPr algn="ctr">
            <a:lnSpc>
              <a:spcPct val="100000"/>
            </a:lnSpc>
          </a:pPr>
          <a:r>
            <a:rPr lang="en-US" dirty="0"/>
            <a:t>One method validates another</a:t>
          </a:r>
        </a:p>
      </dgm:t>
    </dgm:pt>
    <dgm:pt modelId="{C69AC21D-4290-4A43-85BC-17E752A6F830}" type="parTrans" cxnId="{6242E5DC-2358-4F45-BA47-E25B071A1C12}">
      <dgm:prSet/>
      <dgm:spPr/>
      <dgm:t>
        <a:bodyPr/>
        <a:lstStyle/>
        <a:p>
          <a:endParaRPr lang="en-US"/>
        </a:p>
      </dgm:t>
    </dgm:pt>
    <dgm:pt modelId="{2A72EA0C-F0E3-4D93-B75A-3CEB586EC0E3}" type="sibTrans" cxnId="{6242E5DC-2358-4F45-BA47-E25B071A1C12}">
      <dgm:prSet/>
      <dgm:spPr/>
      <dgm:t>
        <a:bodyPr/>
        <a:lstStyle/>
        <a:p>
          <a:pPr>
            <a:lnSpc>
              <a:spcPct val="100000"/>
            </a:lnSpc>
          </a:pPr>
          <a:endParaRPr lang="en-US"/>
        </a:p>
      </dgm:t>
    </dgm:pt>
    <dgm:pt modelId="{73C79E4B-BEF3-49A9-9224-6C2D069ED0B8}">
      <dgm:prSet/>
      <dgm:spPr/>
      <dgm:t>
        <a:bodyPr/>
        <a:lstStyle/>
        <a:p>
          <a:pPr algn="ctr">
            <a:lnSpc>
              <a:spcPct val="100000"/>
            </a:lnSpc>
          </a:pPr>
          <a:r>
            <a:rPr lang="en-US" dirty="0"/>
            <a:t>Decrease the cost of PCR by asking the </a:t>
          </a:r>
          <a:r>
            <a:rPr lang="en-US" u="sng" dirty="0"/>
            <a:t>right questions</a:t>
          </a:r>
        </a:p>
      </dgm:t>
    </dgm:pt>
    <dgm:pt modelId="{97541873-309C-44AF-856A-F3B2DE4F3077}" type="parTrans" cxnId="{05BF8E21-3B5A-4ECF-9D48-5AD10A73749A}">
      <dgm:prSet/>
      <dgm:spPr/>
      <dgm:t>
        <a:bodyPr/>
        <a:lstStyle/>
        <a:p>
          <a:endParaRPr lang="en-US"/>
        </a:p>
      </dgm:t>
    </dgm:pt>
    <dgm:pt modelId="{4F9DCE76-ABEF-4D50-92EB-7A9CDA04A4AC}" type="sibTrans" cxnId="{05BF8E21-3B5A-4ECF-9D48-5AD10A73749A}">
      <dgm:prSet/>
      <dgm:spPr/>
      <dgm:t>
        <a:bodyPr/>
        <a:lstStyle/>
        <a:p>
          <a:endParaRPr lang="en-US"/>
        </a:p>
      </dgm:t>
    </dgm:pt>
    <dgm:pt modelId="{634F5BD1-FD07-4A77-B1BE-7D2651804A7D}" type="pres">
      <dgm:prSet presAssocID="{E482BB82-7A5B-4A89-A631-56B99E1D17CF}" presName="root" presStyleCnt="0">
        <dgm:presLayoutVars>
          <dgm:dir/>
          <dgm:resizeHandles val="exact"/>
        </dgm:presLayoutVars>
      </dgm:prSet>
      <dgm:spPr/>
    </dgm:pt>
    <dgm:pt modelId="{D82F9F41-5AAE-4BD9-A1FC-7A080E005798}" type="pres">
      <dgm:prSet presAssocID="{E482BB82-7A5B-4A89-A631-56B99E1D17CF}" presName="container" presStyleCnt="0">
        <dgm:presLayoutVars>
          <dgm:dir/>
          <dgm:resizeHandles val="exact"/>
        </dgm:presLayoutVars>
      </dgm:prSet>
      <dgm:spPr/>
    </dgm:pt>
    <dgm:pt modelId="{BAFC9DB4-C538-428A-8660-9388E9CB7829}" type="pres">
      <dgm:prSet presAssocID="{33B4FFAD-E2C8-4CC8-BFF1-9C2B750ECD83}" presName="compNode" presStyleCnt="0"/>
      <dgm:spPr/>
    </dgm:pt>
    <dgm:pt modelId="{95A339C3-C578-4B33-AD8B-B8B8CC24E298}" type="pres">
      <dgm:prSet presAssocID="{33B4FFAD-E2C8-4CC8-BFF1-9C2B750ECD83}" presName="iconBgRect" presStyleLbl="bgShp" presStyleIdx="0" presStyleCnt="4"/>
      <dgm:spPr/>
    </dgm:pt>
    <dgm:pt modelId="{1336DEC2-4051-4739-A429-F21E82ECE5C1}" type="pres">
      <dgm:prSet presAssocID="{33B4FFAD-E2C8-4CC8-BFF1-9C2B750ECD83}" presName="iconRect" presStyleLbl="node1" presStyleIdx="0" presStyleCnt="4"/>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Handshake with solid fill"/>
        </a:ext>
      </dgm:extLst>
    </dgm:pt>
    <dgm:pt modelId="{64976969-7ED5-4AD2-8F61-13DC7A97790E}" type="pres">
      <dgm:prSet presAssocID="{33B4FFAD-E2C8-4CC8-BFF1-9C2B750ECD83}" presName="spaceRect" presStyleCnt="0"/>
      <dgm:spPr/>
    </dgm:pt>
    <dgm:pt modelId="{ECB6E227-AA5B-4253-9A0A-9F5E17F5D622}" type="pres">
      <dgm:prSet presAssocID="{33B4FFAD-E2C8-4CC8-BFF1-9C2B750ECD83}" presName="textRect" presStyleLbl="revTx" presStyleIdx="0" presStyleCnt="4">
        <dgm:presLayoutVars>
          <dgm:chMax val="1"/>
          <dgm:chPref val="1"/>
        </dgm:presLayoutVars>
      </dgm:prSet>
      <dgm:spPr/>
    </dgm:pt>
    <dgm:pt modelId="{734E8328-2EEA-4F0B-AF1B-28666BE81E14}" type="pres">
      <dgm:prSet presAssocID="{263E8376-34B3-4982-B1D6-ECEF8344D848}" presName="sibTrans" presStyleLbl="sibTrans2D1" presStyleIdx="0" presStyleCnt="0"/>
      <dgm:spPr/>
    </dgm:pt>
    <dgm:pt modelId="{39EF3237-84CE-42BD-9874-7DEE6F2F2B73}" type="pres">
      <dgm:prSet presAssocID="{44F63F4B-2D38-447C-A878-9395D3B8844C}" presName="compNode" presStyleCnt="0"/>
      <dgm:spPr/>
    </dgm:pt>
    <dgm:pt modelId="{F8BD3744-88D9-4651-B4DA-8F601AE0A880}" type="pres">
      <dgm:prSet presAssocID="{44F63F4B-2D38-447C-A878-9395D3B8844C}" presName="iconBgRect" presStyleLbl="bgShp" presStyleIdx="1" presStyleCnt="4"/>
      <dgm:spPr/>
    </dgm:pt>
    <dgm:pt modelId="{39668B32-5D83-4D83-B6A5-AE090CDDF1FF}" type="pres">
      <dgm:prSet presAssocID="{44F63F4B-2D38-447C-A878-9395D3B8844C}"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Test tubes"/>
        </a:ext>
      </dgm:extLst>
    </dgm:pt>
    <dgm:pt modelId="{7AAE4A75-71B1-49BC-8A1F-F23E5304AFF9}" type="pres">
      <dgm:prSet presAssocID="{44F63F4B-2D38-447C-A878-9395D3B8844C}" presName="spaceRect" presStyleCnt="0"/>
      <dgm:spPr/>
    </dgm:pt>
    <dgm:pt modelId="{B4D87BA1-3800-47A2-82D2-7C3E1D688919}" type="pres">
      <dgm:prSet presAssocID="{44F63F4B-2D38-447C-A878-9395D3B8844C}" presName="textRect" presStyleLbl="revTx" presStyleIdx="1" presStyleCnt="4">
        <dgm:presLayoutVars>
          <dgm:chMax val="1"/>
          <dgm:chPref val="1"/>
        </dgm:presLayoutVars>
      </dgm:prSet>
      <dgm:spPr/>
    </dgm:pt>
    <dgm:pt modelId="{4BCCCA15-E934-4C55-89A7-DCB669EAFB08}" type="pres">
      <dgm:prSet presAssocID="{5021C288-D70A-48D5-AEC0-E72A460B123C}" presName="sibTrans" presStyleLbl="sibTrans2D1" presStyleIdx="0" presStyleCnt="0"/>
      <dgm:spPr/>
    </dgm:pt>
    <dgm:pt modelId="{1207700B-FE26-49A0-A080-3C73593F7D10}" type="pres">
      <dgm:prSet presAssocID="{4DB77620-3425-47F7-98AF-072AD130252D}" presName="compNode" presStyleCnt="0"/>
      <dgm:spPr/>
    </dgm:pt>
    <dgm:pt modelId="{92342778-FEC1-4D85-9EB2-568EAC8F1592}" type="pres">
      <dgm:prSet presAssocID="{4DB77620-3425-47F7-98AF-072AD130252D}" presName="iconBgRect" presStyleLbl="bgShp" presStyleIdx="2" presStyleCnt="4"/>
      <dgm:spPr/>
    </dgm:pt>
    <dgm:pt modelId="{FF492DA8-BE14-422D-9182-1B6B229B47CE}" type="pres">
      <dgm:prSet presAssocID="{4DB77620-3425-47F7-98AF-072AD130252D}"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Microscope"/>
        </a:ext>
      </dgm:extLst>
    </dgm:pt>
    <dgm:pt modelId="{23D366EE-C179-4B1F-91B6-E6AEB0D88373}" type="pres">
      <dgm:prSet presAssocID="{4DB77620-3425-47F7-98AF-072AD130252D}" presName="spaceRect" presStyleCnt="0"/>
      <dgm:spPr/>
    </dgm:pt>
    <dgm:pt modelId="{B525FDF2-58BF-433A-A00B-E3A9C4EDE87B}" type="pres">
      <dgm:prSet presAssocID="{4DB77620-3425-47F7-98AF-072AD130252D}" presName="textRect" presStyleLbl="revTx" presStyleIdx="2" presStyleCnt="4">
        <dgm:presLayoutVars>
          <dgm:chMax val="1"/>
          <dgm:chPref val="1"/>
        </dgm:presLayoutVars>
      </dgm:prSet>
      <dgm:spPr/>
    </dgm:pt>
    <dgm:pt modelId="{E84F6D18-589B-4BD6-8910-F751A214D68E}" type="pres">
      <dgm:prSet presAssocID="{2A72EA0C-F0E3-4D93-B75A-3CEB586EC0E3}" presName="sibTrans" presStyleLbl="sibTrans2D1" presStyleIdx="0" presStyleCnt="0"/>
      <dgm:spPr/>
    </dgm:pt>
    <dgm:pt modelId="{90AFB1C8-E35E-4BA0-AFC3-2F579D2834A1}" type="pres">
      <dgm:prSet presAssocID="{73C79E4B-BEF3-49A9-9224-6C2D069ED0B8}" presName="compNode" presStyleCnt="0"/>
      <dgm:spPr/>
    </dgm:pt>
    <dgm:pt modelId="{F2ECB78A-9CE3-4655-ACC9-A3F64D6041A0}" type="pres">
      <dgm:prSet presAssocID="{73C79E4B-BEF3-49A9-9224-6C2D069ED0B8}" presName="iconBgRect" presStyleLbl="bgShp" presStyleIdx="3" presStyleCnt="4"/>
      <dgm:spPr/>
    </dgm:pt>
    <dgm:pt modelId="{0AEE8004-B1A5-4273-A0C5-AE12376DF0B1}" type="pres">
      <dgm:prSet presAssocID="{73C79E4B-BEF3-49A9-9224-6C2D069ED0B8}"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Money"/>
        </a:ext>
      </dgm:extLst>
    </dgm:pt>
    <dgm:pt modelId="{1B3C3043-E8AC-493A-8D65-7D68B7984507}" type="pres">
      <dgm:prSet presAssocID="{73C79E4B-BEF3-49A9-9224-6C2D069ED0B8}" presName="spaceRect" presStyleCnt="0"/>
      <dgm:spPr/>
    </dgm:pt>
    <dgm:pt modelId="{F18F544B-DF9E-4B65-A19B-D61C2AE2F373}" type="pres">
      <dgm:prSet presAssocID="{73C79E4B-BEF3-49A9-9224-6C2D069ED0B8}" presName="textRect" presStyleLbl="revTx" presStyleIdx="3" presStyleCnt="4">
        <dgm:presLayoutVars>
          <dgm:chMax val="1"/>
          <dgm:chPref val="1"/>
        </dgm:presLayoutVars>
      </dgm:prSet>
      <dgm:spPr/>
    </dgm:pt>
  </dgm:ptLst>
  <dgm:cxnLst>
    <dgm:cxn modelId="{5C159A16-E798-48DB-A25A-08BB06EEABFE}" type="presOf" srcId="{4DB77620-3425-47F7-98AF-072AD130252D}" destId="{B525FDF2-58BF-433A-A00B-E3A9C4EDE87B}" srcOrd="0" destOrd="0" presId="urn:microsoft.com/office/officeart/2018/2/layout/IconCircleList"/>
    <dgm:cxn modelId="{05BF8E21-3B5A-4ECF-9D48-5AD10A73749A}" srcId="{E482BB82-7A5B-4A89-A631-56B99E1D17CF}" destId="{73C79E4B-BEF3-49A9-9224-6C2D069ED0B8}" srcOrd="3" destOrd="0" parTransId="{97541873-309C-44AF-856A-F3B2DE4F3077}" sibTransId="{4F9DCE76-ABEF-4D50-92EB-7A9CDA04A4AC}"/>
    <dgm:cxn modelId="{99768C22-2C61-4FF0-8330-36EB329BB912}" type="presOf" srcId="{44F63F4B-2D38-447C-A878-9395D3B8844C}" destId="{B4D87BA1-3800-47A2-82D2-7C3E1D688919}" srcOrd="0" destOrd="0" presId="urn:microsoft.com/office/officeart/2018/2/layout/IconCircleList"/>
    <dgm:cxn modelId="{C53A6C28-8FC3-4A3A-A379-B504063129AC}" type="presOf" srcId="{2A72EA0C-F0E3-4D93-B75A-3CEB586EC0E3}" destId="{E84F6D18-589B-4BD6-8910-F751A214D68E}" srcOrd="0" destOrd="0" presId="urn:microsoft.com/office/officeart/2018/2/layout/IconCircleList"/>
    <dgm:cxn modelId="{19DA2829-FAF2-4B49-A6AD-2D6C5A74F63E}" srcId="{E482BB82-7A5B-4A89-A631-56B99E1D17CF}" destId="{44F63F4B-2D38-447C-A878-9395D3B8844C}" srcOrd="1" destOrd="0" parTransId="{3E9A4F6B-2E8C-48E9-990C-C1EFDD6FA4DF}" sibTransId="{5021C288-D70A-48D5-AEC0-E72A460B123C}"/>
    <dgm:cxn modelId="{0164BA34-C978-473D-BFC5-67AEBC006ACC}" srcId="{E482BB82-7A5B-4A89-A631-56B99E1D17CF}" destId="{33B4FFAD-E2C8-4CC8-BFF1-9C2B750ECD83}" srcOrd="0" destOrd="0" parTransId="{28A3FE5E-78E0-40F8-93AF-86C829387D59}" sibTransId="{263E8376-34B3-4982-B1D6-ECEF8344D848}"/>
    <dgm:cxn modelId="{5FB0D28D-29EC-4008-A22C-1EFE645AA001}" type="presOf" srcId="{5021C288-D70A-48D5-AEC0-E72A460B123C}" destId="{4BCCCA15-E934-4C55-89A7-DCB669EAFB08}" srcOrd="0" destOrd="0" presId="urn:microsoft.com/office/officeart/2018/2/layout/IconCircleList"/>
    <dgm:cxn modelId="{558AB295-00F4-4453-9D21-754BD905AC81}" type="presOf" srcId="{73C79E4B-BEF3-49A9-9224-6C2D069ED0B8}" destId="{F18F544B-DF9E-4B65-A19B-D61C2AE2F373}" srcOrd="0" destOrd="0" presId="urn:microsoft.com/office/officeart/2018/2/layout/IconCircleList"/>
    <dgm:cxn modelId="{A19980AD-9A7D-4E15-B3DA-E30BB99FE8F9}" type="presOf" srcId="{33B4FFAD-E2C8-4CC8-BFF1-9C2B750ECD83}" destId="{ECB6E227-AA5B-4253-9A0A-9F5E17F5D622}" srcOrd="0" destOrd="0" presId="urn:microsoft.com/office/officeart/2018/2/layout/IconCircleList"/>
    <dgm:cxn modelId="{80FABABC-4700-4833-BA1A-04FC0824ECB6}" type="presOf" srcId="{E482BB82-7A5B-4A89-A631-56B99E1D17CF}" destId="{634F5BD1-FD07-4A77-B1BE-7D2651804A7D}" srcOrd="0" destOrd="0" presId="urn:microsoft.com/office/officeart/2018/2/layout/IconCircleList"/>
    <dgm:cxn modelId="{4C5B02BF-5DEA-47B3-A6F4-10DD495D70A5}" type="presOf" srcId="{263E8376-34B3-4982-B1D6-ECEF8344D848}" destId="{734E8328-2EEA-4F0B-AF1B-28666BE81E14}" srcOrd="0" destOrd="0" presId="urn:microsoft.com/office/officeart/2018/2/layout/IconCircleList"/>
    <dgm:cxn modelId="{6242E5DC-2358-4F45-BA47-E25B071A1C12}" srcId="{E482BB82-7A5B-4A89-A631-56B99E1D17CF}" destId="{4DB77620-3425-47F7-98AF-072AD130252D}" srcOrd="2" destOrd="0" parTransId="{C69AC21D-4290-4A43-85BC-17E752A6F830}" sibTransId="{2A72EA0C-F0E3-4D93-B75A-3CEB586EC0E3}"/>
    <dgm:cxn modelId="{DCF3CD17-58C7-4542-8309-B3B027F8CA7C}" type="presParOf" srcId="{634F5BD1-FD07-4A77-B1BE-7D2651804A7D}" destId="{D82F9F41-5AAE-4BD9-A1FC-7A080E005798}" srcOrd="0" destOrd="0" presId="urn:microsoft.com/office/officeart/2018/2/layout/IconCircleList"/>
    <dgm:cxn modelId="{70E7B2E3-BB22-4475-AFF8-CA522DC5EBB2}" type="presParOf" srcId="{D82F9F41-5AAE-4BD9-A1FC-7A080E005798}" destId="{BAFC9DB4-C538-428A-8660-9388E9CB7829}" srcOrd="0" destOrd="0" presId="urn:microsoft.com/office/officeart/2018/2/layout/IconCircleList"/>
    <dgm:cxn modelId="{E79462C6-B06B-499C-A057-9C87B023C397}" type="presParOf" srcId="{BAFC9DB4-C538-428A-8660-9388E9CB7829}" destId="{95A339C3-C578-4B33-AD8B-B8B8CC24E298}" srcOrd="0" destOrd="0" presId="urn:microsoft.com/office/officeart/2018/2/layout/IconCircleList"/>
    <dgm:cxn modelId="{0B40679A-84A6-4AFA-90F7-B75290B30232}" type="presParOf" srcId="{BAFC9DB4-C538-428A-8660-9388E9CB7829}" destId="{1336DEC2-4051-4739-A429-F21E82ECE5C1}" srcOrd="1" destOrd="0" presId="urn:microsoft.com/office/officeart/2018/2/layout/IconCircleList"/>
    <dgm:cxn modelId="{AE11D647-30DD-4AD0-90D4-5C404F4210DA}" type="presParOf" srcId="{BAFC9DB4-C538-428A-8660-9388E9CB7829}" destId="{64976969-7ED5-4AD2-8F61-13DC7A97790E}" srcOrd="2" destOrd="0" presId="urn:microsoft.com/office/officeart/2018/2/layout/IconCircleList"/>
    <dgm:cxn modelId="{AFC18899-CF70-4CD6-93C5-4057901CD5C1}" type="presParOf" srcId="{BAFC9DB4-C538-428A-8660-9388E9CB7829}" destId="{ECB6E227-AA5B-4253-9A0A-9F5E17F5D622}" srcOrd="3" destOrd="0" presId="urn:microsoft.com/office/officeart/2018/2/layout/IconCircleList"/>
    <dgm:cxn modelId="{0C5CD9D0-C672-4E66-A2A2-1ECDDF0FB8F8}" type="presParOf" srcId="{D82F9F41-5AAE-4BD9-A1FC-7A080E005798}" destId="{734E8328-2EEA-4F0B-AF1B-28666BE81E14}" srcOrd="1" destOrd="0" presId="urn:microsoft.com/office/officeart/2018/2/layout/IconCircleList"/>
    <dgm:cxn modelId="{DCE904F9-CF65-4354-AF82-2ED272B84E72}" type="presParOf" srcId="{D82F9F41-5AAE-4BD9-A1FC-7A080E005798}" destId="{39EF3237-84CE-42BD-9874-7DEE6F2F2B73}" srcOrd="2" destOrd="0" presId="urn:microsoft.com/office/officeart/2018/2/layout/IconCircleList"/>
    <dgm:cxn modelId="{A53F6DF6-E415-4B7A-9BE7-EFBCCAE9F415}" type="presParOf" srcId="{39EF3237-84CE-42BD-9874-7DEE6F2F2B73}" destId="{F8BD3744-88D9-4651-B4DA-8F601AE0A880}" srcOrd="0" destOrd="0" presId="urn:microsoft.com/office/officeart/2018/2/layout/IconCircleList"/>
    <dgm:cxn modelId="{5F508168-8DCF-4DF7-94C5-A366EC17988B}" type="presParOf" srcId="{39EF3237-84CE-42BD-9874-7DEE6F2F2B73}" destId="{39668B32-5D83-4D83-B6A5-AE090CDDF1FF}" srcOrd="1" destOrd="0" presId="urn:microsoft.com/office/officeart/2018/2/layout/IconCircleList"/>
    <dgm:cxn modelId="{3352D303-907D-4F5D-A00D-41AA8427D85A}" type="presParOf" srcId="{39EF3237-84CE-42BD-9874-7DEE6F2F2B73}" destId="{7AAE4A75-71B1-49BC-8A1F-F23E5304AFF9}" srcOrd="2" destOrd="0" presId="urn:microsoft.com/office/officeart/2018/2/layout/IconCircleList"/>
    <dgm:cxn modelId="{076135C0-D637-4159-B2BC-E342F46552DC}" type="presParOf" srcId="{39EF3237-84CE-42BD-9874-7DEE6F2F2B73}" destId="{B4D87BA1-3800-47A2-82D2-7C3E1D688919}" srcOrd="3" destOrd="0" presId="urn:microsoft.com/office/officeart/2018/2/layout/IconCircleList"/>
    <dgm:cxn modelId="{91B9F793-D2A0-44EE-AA59-F6A75B7825D9}" type="presParOf" srcId="{D82F9F41-5AAE-4BD9-A1FC-7A080E005798}" destId="{4BCCCA15-E934-4C55-89A7-DCB669EAFB08}" srcOrd="3" destOrd="0" presId="urn:microsoft.com/office/officeart/2018/2/layout/IconCircleList"/>
    <dgm:cxn modelId="{DC37C895-E977-4CE9-ABF4-BDAE4AD38623}" type="presParOf" srcId="{D82F9F41-5AAE-4BD9-A1FC-7A080E005798}" destId="{1207700B-FE26-49A0-A080-3C73593F7D10}" srcOrd="4" destOrd="0" presId="urn:microsoft.com/office/officeart/2018/2/layout/IconCircleList"/>
    <dgm:cxn modelId="{1522DB16-FE3A-44D7-869B-77D06BEB0463}" type="presParOf" srcId="{1207700B-FE26-49A0-A080-3C73593F7D10}" destId="{92342778-FEC1-4D85-9EB2-568EAC8F1592}" srcOrd="0" destOrd="0" presId="urn:microsoft.com/office/officeart/2018/2/layout/IconCircleList"/>
    <dgm:cxn modelId="{7D72EBDC-735D-438C-A780-AC2DD19DCF98}" type="presParOf" srcId="{1207700B-FE26-49A0-A080-3C73593F7D10}" destId="{FF492DA8-BE14-422D-9182-1B6B229B47CE}" srcOrd="1" destOrd="0" presId="urn:microsoft.com/office/officeart/2018/2/layout/IconCircleList"/>
    <dgm:cxn modelId="{8D41E1B3-EAB0-4692-BE2E-969F4F393F8B}" type="presParOf" srcId="{1207700B-FE26-49A0-A080-3C73593F7D10}" destId="{23D366EE-C179-4B1F-91B6-E6AEB0D88373}" srcOrd="2" destOrd="0" presId="urn:microsoft.com/office/officeart/2018/2/layout/IconCircleList"/>
    <dgm:cxn modelId="{544A321D-EEA1-46B7-81B7-6CD090FF1891}" type="presParOf" srcId="{1207700B-FE26-49A0-A080-3C73593F7D10}" destId="{B525FDF2-58BF-433A-A00B-E3A9C4EDE87B}" srcOrd="3" destOrd="0" presId="urn:microsoft.com/office/officeart/2018/2/layout/IconCircleList"/>
    <dgm:cxn modelId="{C336D929-66E2-4D9C-91B7-EF411A9B2640}" type="presParOf" srcId="{D82F9F41-5AAE-4BD9-A1FC-7A080E005798}" destId="{E84F6D18-589B-4BD6-8910-F751A214D68E}" srcOrd="5" destOrd="0" presId="urn:microsoft.com/office/officeart/2018/2/layout/IconCircleList"/>
    <dgm:cxn modelId="{F34579D3-AFCD-422C-874C-32FD4CBCF534}" type="presParOf" srcId="{D82F9F41-5AAE-4BD9-A1FC-7A080E005798}" destId="{90AFB1C8-E35E-4BA0-AFC3-2F579D2834A1}" srcOrd="6" destOrd="0" presId="urn:microsoft.com/office/officeart/2018/2/layout/IconCircleList"/>
    <dgm:cxn modelId="{8C14ABB2-F717-406F-B99B-5F607BADC70E}" type="presParOf" srcId="{90AFB1C8-E35E-4BA0-AFC3-2F579D2834A1}" destId="{F2ECB78A-9CE3-4655-ACC9-A3F64D6041A0}" srcOrd="0" destOrd="0" presId="urn:microsoft.com/office/officeart/2018/2/layout/IconCircleList"/>
    <dgm:cxn modelId="{9CBDF370-58F7-458C-BE80-9BC9756B49B8}" type="presParOf" srcId="{90AFB1C8-E35E-4BA0-AFC3-2F579D2834A1}" destId="{0AEE8004-B1A5-4273-A0C5-AE12376DF0B1}" srcOrd="1" destOrd="0" presId="urn:microsoft.com/office/officeart/2018/2/layout/IconCircleList"/>
    <dgm:cxn modelId="{19D7FDA4-0A7D-4003-8C48-E94D799BEB9F}" type="presParOf" srcId="{90AFB1C8-E35E-4BA0-AFC3-2F579D2834A1}" destId="{1B3C3043-E8AC-493A-8D65-7D68B7984507}" srcOrd="2" destOrd="0" presId="urn:microsoft.com/office/officeart/2018/2/layout/IconCircleList"/>
    <dgm:cxn modelId="{23B8D91F-DB9B-4487-A869-9C2E05518E78}" type="presParOf" srcId="{90AFB1C8-E35E-4BA0-AFC3-2F579D2834A1}" destId="{F18F544B-DF9E-4B65-A19B-D61C2AE2F373}"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E465139-562D-4A8B-9A6B-2AD264904530}"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47024F51-7E46-4E79-A864-B027E9CC6E96}">
      <dgm:prSet/>
      <dgm:spPr/>
      <dgm:t>
        <a:bodyPr/>
        <a:lstStyle/>
        <a:p>
          <a:pPr algn="ctr"/>
          <a:r>
            <a:rPr lang="en-US" b="1" dirty="0"/>
            <a:t>Colony testing using PCR </a:t>
          </a:r>
        </a:p>
      </dgm:t>
    </dgm:pt>
    <dgm:pt modelId="{A6E7A902-92AA-45C0-B7E2-DC9ED4C3C951}" type="parTrans" cxnId="{F998EAF1-1A10-41F0-AF25-CF95558E7C1D}">
      <dgm:prSet/>
      <dgm:spPr/>
      <dgm:t>
        <a:bodyPr/>
        <a:lstStyle/>
        <a:p>
          <a:endParaRPr lang="en-US"/>
        </a:p>
      </dgm:t>
    </dgm:pt>
    <dgm:pt modelId="{056E5DEE-09F9-46F0-8195-73F54D443629}" type="sibTrans" cxnId="{F998EAF1-1A10-41F0-AF25-CF95558E7C1D}">
      <dgm:prSet/>
      <dgm:spPr/>
      <dgm:t>
        <a:bodyPr/>
        <a:lstStyle/>
        <a:p>
          <a:endParaRPr lang="en-US"/>
        </a:p>
      </dgm:t>
    </dgm:pt>
    <dgm:pt modelId="{07F2C954-F0C6-4812-AE0E-C98588C1B2E7}">
      <dgm:prSet/>
      <dgm:spPr/>
      <dgm:t>
        <a:bodyPr/>
        <a:lstStyle/>
        <a:p>
          <a:pPr algn="ctr"/>
          <a:r>
            <a:rPr lang="en-US" dirty="0"/>
            <a:t>Select for needed primers only!</a:t>
          </a:r>
        </a:p>
      </dgm:t>
    </dgm:pt>
    <dgm:pt modelId="{2D162CF0-E80E-48A7-B0F5-170F63BA5FEA}" type="parTrans" cxnId="{C8EFFB4E-66B8-4265-9B18-327889B16150}">
      <dgm:prSet/>
      <dgm:spPr/>
      <dgm:t>
        <a:bodyPr/>
        <a:lstStyle/>
        <a:p>
          <a:endParaRPr lang="en-US"/>
        </a:p>
      </dgm:t>
    </dgm:pt>
    <dgm:pt modelId="{6C399CA7-37DE-4864-8F05-1FCCA8CB8FDE}" type="sibTrans" cxnId="{C8EFFB4E-66B8-4265-9B18-327889B16150}">
      <dgm:prSet/>
      <dgm:spPr/>
      <dgm:t>
        <a:bodyPr/>
        <a:lstStyle/>
        <a:p>
          <a:endParaRPr lang="en-US"/>
        </a:p>
      </dgm:t>
    </dgm:pt>
    <dgm:pt modelId="{18B9A5EA-F123-46EE-853B-C4138D50BB26}">
      <dgm:prSet/>
      <dgm:spPr/>
      <dgm:t>
        <a:bodyPr/>
        <a:lstStyle/>
        <a:p>
          <a:r>
            <a:rPr lang="en-US" b="1" dirty="0"/>
            <a:t>Microscope analysis  </a:t>
          </a:r>
        </a:p>
      </dgm:t>
    </dgm:pt>
    <dgm:pt modelId="{7533390B-EDB5-49BC-8F9A-2A20F524B49A}" type="parTrans" cxnId="{AB4D6B52-42E9-41D1-8AB4-3256FCCC72CD}">
      <dgm:prSet/>
      <dgm:spPr/>
      <dgm:t>
        <a:bodyPr/>
        <a:lstStyle/>
        <a:p>
          <a:endParaRPr lang="en-US"/>
        </a:p>
      </dgm:t>
    </dgm:pt>
    <dgm:pt modelId="{7055916C-8B4A-4FDD-96DD-34AD64A6A286}" type="sibTrans" cxnId="{AB4D6B52-42E9-41D1-8AB4-3256FCCC72CD}">
      <dgm:prSet/>
      <dgm:spPr/>
      <dgm:t>
        <a:bodyPr/>
        <a:lstStyle/>
        <a:p>
          <a:endParaRPr lang="en-US"/>
        </a:p>
      </dgm:t>
    </dgm:pt>
    <dgm:pt modelId="{F1B3576E-07E2-4DA7-AB92-50A72E23FC0C}">
      <dgm:prSet/>
      <dgm:spPr/>
      <dgm:t>
        <a:bodyPr/>
        <a:lstStyle/>
        <a:p>
          <a:r>
            <a:rPr lang="en-US" b="1" dirty="0"/>
            <a:t>Side by side streaking</a:t>
          </a:r>
        </a:p>
      </dgm:t>
    </dgm:pt>
    <dgm:pt modelId="{9AC5EAED-D067-410D-AD38-ECF37B7B781F}" type="parTrans" cxnId="{D227A867-FABF-4E00-89FD-89C743ABD46D}">
      <dgm:prSet/>
      <dgm:spPr/>
      <dgm:t>
        <a:bodyPr/>
        <a:lstStyle/>
        <a:p>
          <a:endParaRPr lang="en-US"/>
        </a:p>
      </dgm:t>
    </dgm:pt>
    <dgm:pt modelId="{F08089E6-FE5E-436C-AAB0-2823DF8E28B2}" type="sibTrans" cxnId="{D227A867-FABF-4E00-89FD-89C743ABD46D}">
      <dgm:prSet/>
      <dgm:spPr/>
      <dgm:t>
        <a:bodyPr/>
        <a:lstStyle/>
        <a:p>
          <a:endParaRPr lang="en-US"/>
        </a:p>
      </dgm:t>
    </dgm:pt>
    <dgm:pt modelId="{7ED654B1-5352-4C10-BD86-0C86E0650388}" type="pres">
      <dgm:prSet presAssocID="{EE465139-562D-4A8B-9A6B-2AD264904530}" presName="Name0" presStyleCnt="0">
        <dgm:presLayoutVars>
          <dgm:dir/>
          <dgm:resizeHandles val="exact"/>
        </dgm:presLayoutVars>
      </dgm:prSet>
      <dgm:spPr/>
    </dgm:pt>
    <dgm:pt modelId="{30A2A981-D971-4415-BC54-317DAE5F710F}" type="pres">
      <dgm:prSet presAssocID="{EE465139-562D-4A8B-9A6B-2AD264904530}" presName="cycle" presStyleCnt="0"/>
      <dgm:spPr/>
    </dgm:pt>
    <dgm:pt modelId="{E3B67BE6-5C0A-401E-A633-15AF03B1F5C0}" type="pres">
      <dgm:prSet presAssocID="{47024F51-7E46-4E79-A864-B027E9CC6E96}" presName="nodeFirstNode" presStyleLbl="node1" presStyleIdx="0" presStyleCnt="3">
        <dgm:presLayoutVars>
          <dgm:bulletEnabled val="1"/>
        </dgm:presLayoutVars>
      </dgm:prSet>
      <dgm:spPr/>
    </dgm:pt>
    <dgm:pt modelId="{D71DE133-BFDB-4E8A-A5E1-ECF9AD23FE13}" type="pres">
      <dgm:prSet presAssocID="{056E5DEE-09F9-46F0-8195-73F54D443629}" presName="sibTransFirstNode" presStyleLbl="bgShp" presStyleIdx="0" presStyleCnt="1"/>
      <dgm:spPr/>
    </dgm:pt>
    <dgm:pt modelId="{1950D1A2-7B18-45B4-8B7A-21ED5232FCEF}" type="pres">
      <dgm:prSet presAssocID="{18B9A5EA-F123-46EE-853B-C4138D50BB26}" presName="nodeFollowingNodes" presStyleLbl="node1" presStyleIdx="1" presStyleCnt="3" custRadScaleRad="99754" custRadScaleInc="-18724">
        <dgm:presLayoutVars>
          <dgm:bulletEnabled val="1"/>
        </dgm:presLayoutVars>
      </dgm:prSet>
      <dgm:spPr/>
    </dgm:pt>
    <dgm:pt modelId="{5C36B6D1-DAFC-4AF8-AB0B-17008EF9C7D8}" type="pres">
      <dgm:prSet presAssocID="{F1B3576E-07E2-4DA7-AB92-50A72E23FC0C}" presName="nodeFollowingNodes" presStyleLbl="node1" presStyleIdx="2" presStyleCnt="3" custRadScaleRad="100793" custRadScaleInc="37215">
        <dgm:presLayoutVars>
          <dgm:bulletEnabled val="1"/>
        </dgm:presLayoutVars>
      </dgm:prSet>
      <dgm:spPr/>
    </dgm:pt>
  </dgm:ptLst>
  <dgm:cxnLst>
    <dgm:cxn modelId="{D7FD9700-1278-4F68-8804-603767368EE8}" type="presOf" srcId="{18B9A5EA-F123-46EE-853B-C4138D50BB26}" destId="{1950D1A2-7B18-45B4-8B7A-21ED5232FCEF}" srcOrd="0" destOrd="0" presId="urn:microsoft.com/office/officeart/2005/8/layout/cycle3"/>
    <dgm:cxn modelId="{AAE0FD00-A040-452B-9DF9-4F2B5B6CE002}" type="presOf" srcId="{056E5DEE-09F9-46F0-8195-73F54D443629}" destId="{D71DE133-BFDB-4E8A-A5E1-ECF9AD23FE13}" srcOrd="0" destOrd="0" presId="urn:microsoft.com/office/officeart/2005/8/layout/cycle3"/>
    <dgm:cxn modelId="{D227A867-FABF-4E00-89FD-89C743ABD46D}" srcId="{EE465139-562D-4A8B-9A6B-2AD264904530}" destId="{F1B3576E-07E2-4DA7-AB92-50A72E23FC0C}" srcOrd="2" destOrd="0" parTransId="{9AC5EAED-D067-410D-AD38-ECF37B7B781F}" sibTransId="{F08089E6-FE5E-436C-AAB0-2823DF8E28B2}"/>
    <dgm:cxn modelId="{9775B167-4328-4035-8F7F-CA1308108EB2}" type="presOf" srcId="{07F2C954-F0C6-4812-AE0E-C98588C1B2E7}" destId="{E3B67BE6-5C0A-401E-A633-15AF03B1F5C0}" srcOrd="0" destOrd="1" presId="urn:microsoft.com/office/officeart/2005/8/layout/cycle3"/>
    <dgm:cxn modelId="{C8EFFB4E-66B8-4265-9B18-327889B16150}" srcId="{47024F51-7E46-4E79-A864-B027E9CC6E96}" destId="{07F2C954-F0C6-4812-AE0E-C98588C1B2E7}" srcOrd="0" destOrd="0" parTransId="{2D162CF0-E80E-48A7-B0F5-170F63BA5FEA}" sibTransId="{6C399CA7-37DE-4864-8F05-1FCCA8CB8FDE}"/>
    <dgm:cxn modelId="{AB4D6B52-42E9-41D1-8AB4-3256FCCC72CD}" srcId="{EE465139-562D-4A8B-9A6B-2AD264904530}" destId="{18B9A5EA-F123-46EE-853B-C4138D50BB26}" srcOrd="1" destOrd="0" parTransId="{7533390B-EDB5-49BC-8F9A-2A20F524B49A}" sibTransId="{7055916C-8B4A-4FDD-96DD-34AD64A6A286}"/>
    <dgm:cxn modelId="{6CE9C278-5E51-49EF-87B5-D62874524050}" type="presOf" srcId="{EE465139-562D-4A8B-9A6B-2AD264904530}" destId="{7ED654B1-5352-4C10-BD86-0C86E0650388}" srcOrd="0" destOrd="0" presId="urn:microsoft.com/office/officeart/2005/8/layout/cycle3"/>
    <dgm:cxn modelId="{F998EAF1-1A10-41F0-AF25-CF95558E7C1D}" srcId="{EE465139-562D-4A8B-9A6B-2AD264904530}" destId="{47024F51-7E46-4E79-A864-B027E9CC6E96}" srcOrd="0" destOrd="0" parTransId="{A6E7A902-92AA-45C0-B7E2-DC9ED4C3C951}" sibTransId="{056E5DEE-09F9-46F0-8195-73F54D443629}"/>
    <dgm:cxn modelId="{EED135F2-A506-4D69-BB56-A89BD657DF18}" type="presOf" srcId="{F1B3576E-07E2-4DA7-AB92-50A72E23FC0C}" destId="{5C36B6D1-DAFC-4AF8-AB0B-17008EF9C7D8}" srcOrd="0" destOrd="0" presId="urn:microsoft.com/office/officeart/2005/8/layout/cycle3"/>
    <dgm:cxn modelId="{0B8560FF-DEEE-4EC8-82D9-E66618A694BC}" type="presOf" srcId="{47024F51-7E46-4E79-A864-B027E9CC6E96}" destId="{E3B67BE6-5C0A-401E-A633-15AF03B1F5C0}" srcOrd="0" destOrd="0" presId="urn:microsoft.com/office/officeart/2005/8/layout/cycle3"/>
    <dgm:cxn modelId="{DE717394-0A3E-4B38-86E6-6088F2964D89}" type="presParOf" srcId="{7ED654B1-5352-4C10-BD86-0C86E0650388}" destId="{30A2A981-D971-4415-BC54-317DAE5F710F}" srcOrd="0" destOrd="0" presId="urn:microsoft.com/office/officeart/2005/8/layout/cycle3"/>
    <dgm:cxn modelId="{569F941C-3012-49F4-98DC-CFD6E4F7C678}" type="presParOf" srcId="{30A2A981-D971-4415-BC54-317DAE5F710F}" destId="{E3B67BE6-5C0A-401E-A633-15AF03B1F5C0}" srcOrd="0" destOrd="0" presId="urn:microsoft.com/office/officeart/2005/8/layout/cycle3"/>
    <dgm:cxn modelId="{D37498AE-B207-435B-8A14-4625D2DB6A37}" type="presParOf" srcId="{30A2A981-D971-4415-BC54-317DAE5F710F}" destId="{D71DE133-BFDB-4E8A-A5E1-ECF9AD23FE13}" srcOrd="1" destOrd="0" presId="urn:microsoft.com/office/officeart/2005/8/layout/cycle3"/>
    <dgm:cxn modelId="{F0002349-8422-4508-BFD4-6C18C161CB9B}" type="presParOf" srcId="{30A2A981-D971-4415-BC54-317DAE5F710F}" destId="{1950D1A2-7B18-45B4-8B7A-21ED5232FCEF}" srcOrd="2" destOrd="0" presId="urn:microsoft.com/office/officeart/2005/8/layout/cycle3"/>
    <dgm:cxn modelId="{289B88A4-86F4-447E-887C-B58647F6AE54}" type="presParOf" srcId="{30A2A981-D971-4415-BC54-317DAE5F710F}" destId="{5C36B6D1-DAFC-4AF8-AB0B-17008EF9C7D8}" srcOrd="3"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E7847A-934C-4045-B8EC-583C94A3212E}">
      <dsp:nvSpPr>
        <dsp:cNvPr id="0" name=""/>
        <dsp:cNvSpPr/>
      </dsp:nvSpPr>
      <dsp:spPr>
        <a:xfrm>
          <a:off x="0" y="0"/>
          <a:ext cx="11346843" cy="97842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DCFE3D9-DC4E-444C-BD24-797EF34BDACA}">
      <dsp:nvSpPr>
        <dsp:cNvPr id="0" name=""/>
        <dsp:cNvSpPr/>
      </dsp:nvSpPr>
      <dsp:spPr>
        <a:xfrm>
          <a:off x="295972" y="224611"/>
          <a:ext cx="538657" cy="53813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905D884-9B0B-4DC0-8A73-240D09B7B9C9}">
      <dsp:nvSpPr>
        <dsp:cNvPr id="0" name=""/>
        <dsp:cNvSpPr/>
      </dsp:nvSpPr>
      <dsp:spPr>
        <a:xfrm>
          <a:off x="1116042" y="0"/>
          <a:ext cx="10181995" cy="10395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021" tIns="110021" rIns="110021" bIns="110021" numCol="1" spcCol="1270" anchor="ctr" anchorCtr="0">
          <a:noAutofit/>
        </a:bodyPr>
        <a:lstStyle/>
        <a:p>
          <a:pPr marL="0" lvl="0" indent="0" algn="l" defTabSz="622300">
            <a:lnSpc>
              <a:spcPct val="100000"/>
            </a:lnSpc>
            <a:spcBef>
              <a:spcPct val="0"/>
            </a:spcBef>
            <a:spcAft>
              <a:spcPct val="35000"/>
            </a:spcAft>
            <a:buNone/>
          </a:pPr>
          <a:r>
            <a:rPr lang="en-US" sz="1400" kern="1200" dirty="0"/>
            <a:t>Quality Control is an often overlooked, but powerful tool for breweries of all sizes. It is a protection for owners, stakeholders, and employees to maintain control by monitoring their product from start to finish. However, there is not a one-size-fits-all QC approach for every brewery. </a:t>
          </a:r>
        </a:p>
      </dsp:txBody>
      <dsp:txXfrm>
        <a:off x="1116042" y="0"/>
        <a:ext cx="10181995" cy="1039572"/>
      </dsp:txXfrm>
    </dsp:sp>
    <dsp:sp modelId="{9A5ADF68-296A-4C80-BC49-33E45E80848B}">
      <dsp:nvSpPr>
        <dsp:cNvPr id="0" name=""/>
        <dsp:cNvSpPr/>
      </dsp:nvSpPr>
      <dsp:spPr>
        <a:xfrm>
          <a:off x="0" y="1267770"/>
          <a:ext cx="11346843" cy="97842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7709BF0-C91A-4DED-9E73-5AD6B9DE4BCA}">
      <dsp:nvSpPr>
        <dsp:cNvPr id="0" name=""/>
        <dsp:cNvSpPr/>
      </dsp:nvSpPr>
      <dsp:spPr>
        <a:xfrm>
          <a:off x="295972" y="1524077"/>
          <a:ext cx="538657" cy="53813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E21AA5-4160-4435-BA4D-E9BD938B9842}">
      <dsp:nvSpPr>
        <dsp:cNvPr id="0" name=""/>
        <dsp:cNvSpPr/>
      </dsp:nvSpPr>
      <dsp:spPr>
        <a:xfrm>
          <a:off x="1088652" y="1263025"/>
          <a:ext cx="10181995" cy="10395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021" tIns="110021" rIns="110021" bIns="110021" numCol="1" spcCol="1270" anchor="ctr" anchorCtr="0">
          <a:noAutofit/>
        </a:bodyPr>
        <a:lstStyle/>
        <a:p>
          <a:pPr marL="0" lvl="0" indent="0" algn="l" defTabSz="622300">
            <a:lnSpc>
              <a:spcPct val="100000"/>
            </a:lnSpc>
            <a:spcBef>
              <a:spcPct val="0"/>
            </a:spcBef>
            <a:spcAft>
              <a:spcPct val="35000"/>
            </a:spcAft>
            <a:buNone/>
          </a:pPr>
          <a:r>
            <a:rPr lang="en-US" sz="1400" kern="1200" dirty="0"/>
            <a:t>Tailored protocols can be as extensive or narrow as a brewery’s focus requires. The topic of QC can often feel unapproachable and overwhelming given the diversity in available testing methods. Not to mention, the time and expense of diverting resources towards QC can feel unnecessary…until the worst happens. As a solution, many brewers have turned to PCR in the last several years for quick answers, and relatively easy use. </a:t>
          </a:r>
        </a:p>
      </dsp:txBody>
      <dsp:txXfrm>
        <a:off x="1088652" y="1263025"/>
        <a:ext cx="10181995" cy="1039572"/>
      </dsp:txXfrm>
    </dsp:sp>
    <dsp:sp modelId="{1B1CA462-99B2-4298-988C-B0FB70F3824E}">
      <dsp:nvSpPr>
        <dsp:cNvPr id="0" name=""/>
        <dsp:cNvSpPr/>
      </dsp:nvSpPr>
      <dsp:spPr>
        <a:xfrm>
          <a:off x="0" y="2579564"/>
          <a:ext cx="11346843" cy="97842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D61345F-E8A5-4D0A-A81E-DFFBDA12448B}">
      <dsp:nvSpPr>
        <dsp:cNvPr id="0" name=""/>
        <dsp:cNvSpPr/>
      </dsp:nvSpPr>
      <dsp:spPr>
        <a:xfrm>
          <a:off x="295972" y="2823543"/>
          <a:ext cx="538657" cy="538131"/>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BD8BDC1-C655-4F59-824E-163DB47B2904}">
      <dsp:nvSpPr>
        <dsp:cNvPr id="0" name=""/>
        <dsp:cNvSpPr/>
      </dsp:nvSpPr>
      <dsp:spPr>
        <a:xfrm>
          <a:off x="1146486" y="2512051"/>
          <a:ext cx="10181995" cy="10395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021" tIns="110021" rIns="110021" bIns="110021" numCol="1" spcCol="1270" anchor="ctr" anchorCtr="0">
          <a:noAutofit/>
        </a:bodyPr>
        <a:lstStyle/>
        <a:p>
          <a:pPr marL="0" lvl="0" indent="0" algn="l" defTabSz="622300">
            <a:lnSpc>
              <a:spcPct val="100000"/>
            </a:lnSpc>
            <a:spcBef>
              <a:spcPct val="0"/>
            </a:spcBef>
            <a:spcAft>
              <a:spcPct val="35000"/>
            </a:spcAft>
            <a:buNone/>
          </a:pPr>
          <a:r>
            <a:rPr lang="en-US" sz="1400" kern="1200" dirty="0"/>
            <a:t>PCR is no doubt a powerful and accurate instrument when used correctly. However, it is only as useful as the questions you ask it. Today’s discussion is an appeal for the use of plating as a guide towards asking the right questions with PCR. </a:t>
          </a:r>
        </a:p>
      </dsp:txBody>
      <dsp:txXfrm>
        <a:off x="1146486" y="2512051"/>
        <a:ext cx="10181995" cy="1039572"/>
      </dsp:txXfrm>
    </dsp:sp>
    <dsp:sp modelId="{124A346A-B7C9-41CB-A04F-FA3E48DF8119}">
      <dsp:nvSpPr>
        <dsp:cNvPr id="0" name=""/>
        <dsp:cNvSpPr/>
      </dsp:nvSpPr>
      <dsp:spPr>
        <a:xfrm>
          <a:off x="0" y="3902864"/>
          <a:ext cx="11346843" cy="97842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6E1BEEA-A975-4899-B20C-C560FE483C89}">
      <dsp:nvSpPr>
        <dsp:cNvPr id="0" name=""/>
        <dsp:cNvSpPr/>
      </dsp:nvSpPr>
      <dsp:spPr>
        <a:xfrm>
          <a:off x="295972" y="4123009"/>
          <a:ext cx="538657" cy="538131"/>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C336D2-6900-435C-BA14-C97B8E3D0055}">
      <dsp:nvSpPr>
        <dsp:cNvPr id="0" name=""/>
        <dsp:cNvSpPr/>
      </dsp:nvSpPr>
      <dsp:spPr>
        <a:xfrm>
          <a:off x="1130602" y="3902864"/>
          <a:ext cx="10181995" cy="10395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021" tIns="110021" rIns="110021" bIns="110021" numCol="1" spcCol="1270" anchor="ctr" anchorCtr="0">
          <a:noAutofit/>
        </a:bodyPr>
        <a:lstStyle/>
        <a:p>
          <a:pPr marL="0" lvl="0" indent="0" algn="l" defTabSz="622300">
            <a:lnSpc>
              <a:spcPct val="100000"/>
            </a:lnSpc>
            <a:spcBef>
              <a:spcPct val="0"/>
            </a:spcBef>
            <a:spcAft>
              <a:spcPct val="35000"/>
            </a:spcAft>
            <a:buNone/>
          </a:pPr>
          <a:r>
            <a:rPr lang="en-US" sz="1400" kern="1200" dirty="0"/>
            <a:t>We’ll begin by laying out a short background on different types of PCR, and which type we believe makes the most sense for this application. Then, we’ll briefly discuss some of the pros and cons of traditional plating. Finally, we’ll talk about how to guild the two methods using each other, for a comprehensive and cost saving approach to QC. </a:t>
          </a:r>
        </a:p>
      </dsp:txBody>
      <dsp:txXfrm>
        <a:off x="1130602" y="3902864"/>
        <a:ext cx="10181995" cy="103957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86DFD2-74C2-4B5D-8CE3-354E4A046581}">
      <dsp:nvSpPr>
        <dsp:cNvPr id="0" name=""/>
        <dsp:cNvSpPr/>
      </dsp:nvSpPr>
      <dsp:spPr>
        <a:xfrm>
          <a:off x="0" y="581"/>
          <a:ext cx="11201399" cy="136081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12ADCEB-3930-4D45-8ECA-55CAB3BB89EA}">
      <dsp:nvSpPr>
        <dsp:cNvPr id="0" name=""/>
        <dsp:cNvSpPr/>
      </dsp:nvSpPr>
      <dsp:spPr>
        <a:xfrm>
          <a:off x="411647" y="306765"/>
          <a:ext cx="748449" cy="74844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99E9D3-1652-4406-882B-0DF17F4D5E19}">
      <dsp:nvSpPr>
        <dsp:cNvPr id="0" name=""/>
        <dsp:cNvSpPr/>
      </dsp:nvSpPr>
      <dsp:spPr>
        <a:xfrm>
          <a:off x="1571744" y="581"/>
          <a:ext cx="9629655" cy="1360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020" tIns="144020" rIns="144020" bIns="144020" numCol="1" spcCol="1270" anchor="ctr" anchorCtr="0">
          <a:noAutofit/>
        </a:bodyPr>
        <a:lstStyle/>
        <a:p>
          <a:pPr marL="0" lvl="0" indent="0" algn="l" defTabSz="755650">
            <a:lnSpc>
              <a:spcPct val="100000"/>
            </a:lnSpc>
            <a:spcBef>
              <a:spcPct val="0"/>
            </a:spcBef>
            <a:spcAft>
              <a:spcPct val="35000"/>
            </a:spcAft>
            <a:buNone/>
          </a:pPr>
          <a:r>
            <a:rPr lang="en-US" sz="1700" kern="1200" dirty="0"/>
            <a:t>Both methods have individual advantages and drawbacks but are more economical and comprehensive when used in tandem. Plating is best for questions related to </a:t>
          </a:r>
          <a:r>
            <a:rPr lang="en-US" sz="1700" b="1" kern="1200" dirty="0"/>
            <a:t>broad screening</a:t>
          </a:r>
          <a:r>
            <a:rPr lang="en-US" sz="1700" kern="1200" dirty="0"/>
            <a:t>, and qPCR is good for targeting specific answers and organism </a:t>
          </a:r>
          <a:r>
            <a:rPr lang="en-US" sz="1700" b="1" kern="1200" dirty="0"/>
            <a:t>typing.</a:t>
          </a:r>
        </a:p>
      </dsp:txBody>
      <dsp:txXfrm>
        <a:off x="1571744" y="581"/>
        <a:ext cx="9629655" cy="1360817"/>
      </dsp:txXfrm>
    </dsp:sp>
    <dsp:sp modelId="{3D9A332B-16EC-4996-8CCC-B720B1355E44}">
      <dsp:nvSpPr>
        <dsp:cNvPr id="0" name=""/>
        <dsp:cNvSpPr/>
      </dsp:nvSpPr>
      <dsp:spPr>
        <a:xfrm>
          <a:off x="0" y="1701603"/>
          <a:ext cx="11201399" cy="136081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ACEC769-188D-455E-8655-18DEF939937C}">
      <dsp:nvSpPr>
        <dsp:cNvPr id="0" name=""/>
        <dsp:cNvSpPr/>
      </dsp:nvSpPr>
      <dsp:spPr>
        <a:xfrm>
          <a:off x="411647" y="2007787"/>
          <a:ext cx="748449" cy="74844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3BFE82-0310-42DF-ACE4-28F07C25BCE7}">
      <dsp:nvSpPr>
        <dsp:cNvPr id="0" name=""/>
        <dsp:cNvSpPr/>
      </dsp:nvSpPr>
      <dsp:spPr>
        <a:xfrm>
          <a:off x="1571744" y="1701603"/>
          <a:ext cx="9629655" cy="1360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020" tIns="144020" rIns="144020" bIns="144020" numCol="1" spcCol="1270" anchor="ctr" anchorCtr="0">
          <a:noAutofit/>
        </a:bodyPr>
        <a:lstStyle/>
        <a:p>
          <a:pPr marL="0" lvl="0" indent="0" algn="l" defTabSz="755650">
            <a:lnSpc>
              <a:spcPct val="100000"/>
            </a:lnSpc>
            <a:spcBef>
              <a:spcPct val="0"/>
            </a:spcBef>
            <a:spcAft>
              <a:spcPct val="35000"/>
            </a:spcAft>
            <a:buNone/>
          </a:pPr>
          <a:r>
            <a:rPr lang="en-US" sz="1700" kern="1200" dirty="0"/>
            <a:t>Multiplex qPCR is a good option when used in combination with plating due to the flexibility around choosing and excluding primers. </a:t>
          </a:r>
        </a:p>
      </dsp:txBody>
      <dsp:txXfrm>
        <a:off x="1571744" y="1701603"/>
        <a:ext cx="9629655" cy="1360817"/>
      </dsp:txXfrm>
    </dsp:sp>
    <dsp:sp modelId="{CB135429-0BC5-4D48-89D3-416E1DFB91CB}">
      <dsp:nvSpPr>
        <dsp:cNvPr id="0" name=""/>
        <dsp:cNvSpPr/>
      </dsp:nvSpPr>
      <dsp:spPr>
        <a:xfrm>
          <a:off x="0" y="3402625"/>
          <a:ext cx="11201399" cy="136081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65DB6C9-CCE3-450B-9055-0BA2AD4E8A9B}">
      <dsp:nvSpPr>
        <dsp:cNvPr id="0" name=""/>
        <dsp:cNvSpPr/>
      </dsp:nvSpPr>
      <dsp:spPr>
        <a:xfrm>
          <a:off x="411647" y="3708808"/>
          <a:ext cx="748449" cy="748449"/>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F60439-EBD6-45C9-A0D6-3FE7E22FEB05}">
      <dsp:nvSpPr>
        <dsp:cNvPr id="0" name=""/>
        <dsp:cNvSpPr/>
      </dsp:nvSpPr>
      <dsp:spPr>
        <a:xfrm>
          <a:off x="1571744" y="3402625"/>
          <a:ext cx="9629655" cy="1360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020" tIns="144020" rIns="144020" bIns="144020" numCol="1" spcCol="1270" anchor="ctr" anchorCtr="0">
          <a:noAutofit/>
        </a:bodyPr>
        <a:lstStyle/>
        <a:p>
          <a:pPr marL="0" lvl="0" indent="0" algn="l" defTabSz="755650">
            <a:lnSpc>
              <a:spcPct val="100000"/>
            </a:lnSpc>
            <a:spcBef>
              <a:spcPct val="0"/>
            </a:spcBef>
            <a:spcAft>
              <a:spcPct val="35000"/>
            </a:spcAft>
            <a:buNone/>
          </a:pPr>
          <a:r>
            <a:rPr lang="en-US" sz="1700" kern="1200" dirty="0"/>
            <a:t>By combining methods, you can achieve significantly more thorough screening, and save money doing it. Win </a:t>
          </a:r>
          <a:r>
            <a:rPr lang="en-US" sz="1700" kern="1200" dirty="0" err="1"/>
            <a:t>win</a:t>
          </a:r>
          <a:r>
            <a:rPr lang="en-US" sz="1700" kern="1200" dirty="0"/>
            <a:t>  </a:t>
          </a:r>
        </a:p>
      </dsp:txBody>
      <dsp:txXfrm>
        <a:off x="1571744" y="3402625"/>
        <a:ext cx="9629655" cy="13608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404DF4-180C-45CE-9C24-CB3780FB6BA5}">
      <dsp:nvSpPr>
        <dsp:cNvPr id="0" name=""/>
        <dsp:cNvSpPr/>
      </dsp:nvSpPr>
      <dsp:spPr>
        <a:xfrm>
          <a:off x="0" y="563"/>
          <a:ext cx="6179820" cy="131902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72F160-C62E-47CF-BF03-3D6E0B191190}">
      <dsp:nvSpPr>
        <dsp:cNvPr id="0" name=""/>
        <dsp:cNvSpPr/>
      </dsp:nvSpPr>
      <dsp:spPr>
        <a:xfrm>
          <a:off x="399005" y="297344"/>
          <a:ext cx="725464" cy="72546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57553E-5083-4E0C-93F1-5FD52DBDF29D}">
      <dsp:nvSpPr>
        <dsp:cNvPr id="0" name=""/>
        <dsp:cNvSpPr/>
      </dsp:nvSpPr>
      <dsp:spPr>
        <a:xfrm>
          <a:off x="1523475" y="563"/>
          <a:ext cx="4656344" cy="13190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597" tIns="139597" rIns="139597" bIns="139597" numCol="1" spcCol="1270" anchor="ctr" anchorCtr="0">
          <a:noAutofit/>
        </a:bodyPr>
        <a:lstStyle/>
        <a:p>
          <a:pPr marL="0" lvl="0" indent="0" algn="ctr" defTabSz="711200">
            <a:lnSpc>
              <a:spcPct val="100000"/>
            </a:lnSpc>
            <a:spcBef>
              <a:spcPct val="0"/>
            </a:spcBef>
            <a:spcAft>
              <a:spcPct val="35000"/>
            </a:spcAft>
            <a:buNone/>
          </a:pPr>
          <a:r>
            <a:rPr lang="en-US" sz="1600" b="0" i="0" kern="1200" dirty="0"/>
            <a:t>End point florescence</a:t>
          </a:r>
          <a:endParaRPr lang="en-US" sz="1600" kern="1200" dirty="0"/>
        </a:p>
      </dsp:txBody>
      <dsp:txXfrm>
        <a:off x="1523475" y="563"/>
        <a:ext cx="4656344" cy="1319026"/>
      </dsp:txXfrm>
    </dsp:sp>
    <dsp:sp modelId="{ABF6D4FC-8187-48F2-8EE5-118A4A6DD630}">
      <dsp:nvSpPr>
        <dsp:cNvPr id="0" name=""/>
        <dsp:cNvSpPr/>
      </dsp:nvSpPr>
      <dsp:spPr>
        <a:xfrm>
          <a:off x="0" y="1662748"/>
          <a:ext cx="6179820" cy="131902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4078EAE-51E3-4048-909F-F61C2FCE55F9}">
      <dsp:nvSpPr>
        <dsp:cNvPr id="0" name=""/>
        <dsp:cNvSpPr/>
      </dsp:nvSpPr>
      <dsp:spPr>
        <a:xfrm>
          <a:off x="399005" y="1946128"/>
          <a:ext cx="725464" cy="72546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E210BDA-A77A-4BB0-BD29-B7C75EED28F5}">
      <dsp:nvSpPr>
        <dsp:cNvPr id="0" name=""/>
        <dsp:cNvSpPr/>
      </dsp:nvSpPr>
      <dsp:spPr>
        <a:xfrm>
          <a:off x="1523475" y="1649347"/>
          <a:ext cx="4656344" cy="13190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597" tIns="139597" rIns="139597" bIns="139597" numCol="1" spcCol="1270" anchor="ctr" anchorCtr="0">
          <a:noAutofit/>
        </a:bodyPr>
        <a:lstStyle/>
        <a:p>
          <a:pPr marL="0" lvl="0" indent="0" algn="ctr" defTabSz="711200">
            <a:lnSpc>
              <a:spcPct val="100000"/>
            </a:lnSpc>
            <a:spcBef>
              <a:spcPct val="0"/>
            </a:spcBef>
            <a:spcAft>
              <a:spcPct val="35000"/>
            </a:spcAft>
            <a:buNone/>
          </a:pPr>
          <a:r>
            <a:rPr lang="en-US" sz="1600" b="0" i="0" kern="1200" dirty="0"/>
            <a:t>Can be prone to false positives, little interpretive recourse</a:t>
          </a:r>
          <a:endParaRPr lang="en-US" sz="1600" kern="1200" dirty="0"/>
        </a:p>
      </dsp:txBody>
      <dsp:txXfrm>
        <a:off x="1523475" y="1649347"/>
        <a:ext cx="4656344" cy="1319026"/>
      </dsp:txXfrm>
    </dsp:sp>
    <dsp:sp modelId="{F536CDD8-42CB-4AD0-A0E8-8E4B34D6EF38}">
      <dsp:nvSpPr>
        <dsp:cNvPr id="0" name=""/>
        <dsp:cNvSpPr/>
      </dsp:nvSpPr>
      <dsp:spPr>
        <a:xfrm>
          <a:off x="0" y="3298694"/>
          <a:ext cx="6179820" cy="131902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37C9627-8BB2-4205-9D07-207F6F1A73FE}">
      <dsp:nvSpPr>
        <dsp:cNvPr id="0" name=""/>
        <dsp:cNvSpPr/>
      </dsp:nvSpPr>
      <dsp:spPr>
        <a:xfrm>
          <a:off x="399005" y="3594911"/>
          <a:ext cx="725464" cy="72546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CDF41A6-A381-4FB4-8599-DD7C48E1A64A}">
      <dsp:nvSpPr>
        <dsp:cNvPr id="0" name=""/>
        <dsp:cNvSpPr/>
      </dsp:nvSpPr>
      <dsp:spPr>
        <a:xfrm>
          <a:off x="1523475" y="3298130"/>
          <a:ext cx="4656344" cy="13190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597" tIns="139597" rIns="139597" bIns="139597" numCol="1" spcCol="1270" anchor="ctr" anchorCtr="0">
          <a:noAutofit/>
        </a:bodyPr>
        <a:lstStyle/>
        <a:p>
          <a:pPr marL="0" lvl="0" indent="0" algn="ctr" defTabSz="711200">
            <a:lnSpc>
              <a:spcPct val="100000"/>
            </a:lnSpc>
            <a:spcBef>
              <a:spcPct val="0"/>
            </a:spcBef>
            <a:spcAft>
              <a:spcPct val="35000"/>
            </a:spcAft>
            <a:buNone/>
          </a:pPr>
          <a:r>
            <a:rPr lang="en-US" sz="1600" b="0" i="0" kern="1200" dirty="0"/>
            <a:t>Economical, easy to use</a:t>
          </a:r>
          <a:endParaRPr lang="en-US" sz="1600" kern="1200" dirty="0"/>
        </a:p>
      </dsp:txBody>
      <dsp:txXfrm>
        <a:off x="1523475" y="3298130"/>
        <a:ext cx="4656344" cy="131902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404DF4-180C-45CE-9C24-CB3780FB6BA5}">
      <dsp:nvSpPr>
        <dsp:cNvPr id="0" name=""/>
        <dsp:cNvSpPr/>
      </dsp:nvSpPr>
      <dsp:spPr>
        <a:xfrm>
          <a:off x="0" y="0"/>
          <a:ext cx="6179820" cy="97134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72F160-C62E-47CF-BF03-3D6E0B191190}">
      <dsp:nvSpPr>
        <dsp:cNvPr id="0" name=""/>
        <dsp:cNvSpPr/>
      </dsp:nvSpPr>
      <dsp:spPr>
        <a:xfrm>
          <a:off x="293831" y="220469"/>
          <a:ext cx="534239" cy="53423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57553E-5083-4E0C-93F1-5FD52DBDF29D}">
      <dsp:nvSpPr>
        <dsp:cNvPr id="0" name=""/>
        <dsp:cNvSpPr/>
      </dsp:nvSpPr>
      <dsp:spPr>
        <a:xfrm>
          <a:off x="1121903" y="1916"/>
          <a:ext cx="5057916" cy="9713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01" tIns="102801" rIns="102801" bIns="102801" numCol="1" spcCol="1270" anchor="ctr" anchorCtr="0">
          <a:noAutofit/>
        </a:bodyPr>
        <a:lstStyle/>
        <a:p>
          <a:pPr marL="0" lvl="0" indent="0" algn="l" defTabSz="711200">
            <a:lnSpc>
              <a:spcPct val="100000"/>
            </a:lnSpc>
            <a:spcBef>
              <a:spcPct val="0"/>
            </a:spcBef>
            <a:spcAft>
              <a:spcPct val="35000"/>
            </a:spcAft>
            <a:buNone/>
          </a:pPr>
          <a:r>
            <a:rPr lang="en-US" sz="1600" kern="1200" dirty="0">
              <a:solidFill>
                <a:schemeClr val="tx1"/>
              </a:solidFill>
            </a:rPr>
            <a:t>Speciated microbial testing</a:t>
          </a:r>
          <a:endParaRPr lang="en-US" sz="1600" kern="1200" dirty="0"/>
        </a:p>
      </dsp:txBody>
      <dsp:txXfrm>
        <a:off x="1121903" y="1916"/>
        <a:ext cx="5057916" cy="971344"/>
      </dsp:txXfrm>
    </dsp:sp>
    <dsp:sp modelId="{ABF6D4FC-8187-48F2-8EE5-118A4A6DD630}">
      <dsp:nvSpPr>
        <dsp:cNvPr id="0" name=""/>
        <dsp:cNvSpPr/>
      </dsp:nvSpPr>
      <dsp:spPr>
        <a:xfrm>
          <a:off x="0" y="1126063"/>
          <a:ext cx="6179820" cy="97134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4078EAE-51E3-4048-909F-F61C2FCE55F9}">
      <dsp:nvSpPr>
        <dsp:cNvPr id="0" name=""/>
        <dsp:cNvSpPr/>
      </dsp:nvSpPr>
      <dsp:spPr>
        <a:xfrm>
          <a:off x="293831" y="1434650"/>
          <a:ext cx="534239" cy="53423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E210BDA-A77A-4BB0-BD29-B7C75EED28F5}">
      <dsp:nvSpPr>
        <dsp:cNvPr id="0" name=""/>
        <dsp:cNvSpPr/>
      </dsp:nvSpPr>
      <dsp:spPr>
        <a:xfrm>
          <a:off x="1121903" y="1216097"/>
          <a:ext cx="5057916" cy="9713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01" tIns="102801" rIns="102801" bIns="102801" numCol="1" spcCol="1270" anchor="ctr" anchorCtr="0">
          <a:noAutofit/>
        </a:bodyPr>
        <a:lstStyle/>
        <a:p>
          <a:pPr marL="0" lvl="0" indent="0" algn="l" defTabSz="711200">
            <a:lnSpc>
              <a:spcPct val="100000"/>
            </a:lnSpc>
            <a:spcBef>
              <a:spcPct val="0"/>
            </a:spcBef>
            <a:spcAft>
              <a:spcPct val="35000"/>
            </a:spcAft>
            <a:buNone/>
          </a:pPr>
          <a:r>
            <a:rPr lang="en-US" sz="1600" kern="1200" dirty="0">
              <a:solidFill>
                <a:schemeClr val="tx1"/>
              </a:solidFill>
            </a:rPr>
            <a:t>Low upfront cost, can be more expensive per run</a:t>
          </a:r>
          <a:endParaRPr lang="en-US" sz="1600" kern="1200" dirty="0"/>
        </a:p>
      </dsp:txBody>
      <dsp:txXfrm>
        <a:off x="1121903" y="1216097"/>
        <a:ext cx="5057916" cy="971344"/>
      </dsp:txXfrm>
    </dsp:sp>
    <dsp:sp modelId="{F536CDD8-42CB-4AD0-A0E8-8E4B34D6EF38}">
      <dsp:nvSpPr>
        <dsp:cNvPr id="0" name=""/>
        <dsp:cNvSpPr/>
      </dsp:nvSpPr>
      <dsp:spPr>
        <a:xfrm>
          <a:off x="0" y="2430696"/>
          <a:ext cx="6179820" cy="97134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37C9627-8BB2-4205-9D07-207F6F1A73FE}">
      <dsp:nvSpPr>
        <dsp:cNvPr id="0" name=""/>
        <dsp:cNvSpPr/>
      </dsp:nvSpPr>
      <dsp:spPr>
        <a:xfrm>
          <a:off x="293831" y="2648831"/>
          <a:ext cx="534239" cy="53423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CDF41A6-A381-4FB4-8599-DD7C48E1A64A}">
      <dsp:nvSpPr>
        <dsp:cNvPr id="0" name=""/>
        <dsp:cNvSpPr/>
      </dsp:nvSpPr>
      <dsp:spPr>
        <a:xfrm>
          <a:off x="1121903" y="2430278"/>
          <a:ext cx="5057916" cy="9713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01" tIns="102801" rIns="102801" bIns="102801" numCol="1" spcCol="1270" anchor="ctr" anchorCtr="0">
          <a:noAutofit/>
        </a:bodyPr>
        <a:lstStyle/>
        <a:p>
          <a:pPr marL="0" lvl="0" indent="0" algn="l" defTabSz="711200">
            <a:lnSpc>
              <a:spcPct val="100000"/>
            </a:lnSpc>
            <a:spcBef>
              <a:spcPct val="0"/>
            </a:spcBef>
            <a:spcAft>
              <a:spcPct val="35000"/>
            </a:spcAft>
            <a:buNone/>
          </a:pPr>
          <a:r>
            <a:rPr lang="en-US" sz="1600" kern="1200" dirty="0">
              <a:solidFill>
                <a:schemeClr val="tx1"/>
              </a:solidFill>
            </a:rPr>
            <a:t>Primers pre-set</a:t>
          </a:r>
          <a:endParaRPr lang="en-US" sz="1600" kern="1200" dirty="0"/>
        </a:p>
      </dsp:txBody>
      <dsp:txXfrm>
        <a:off x="1121903" y="2430278"/>
        <a:ext cx="5057916" cy="971344"/>
      </dsp:txXfrm>
    </dsp:sp>
    <dsp:sp modelId="{D7F9CE1B-C741-4087-872B-9368CF11C8B1}">
      <dsp:nvSpPr>
        <dsp:cNvPr id="0" name=""/>
        <dsp:cNvSpPr/>
      </dsp:nvSpPr>
      <dsp:spPr>
        <a:xfrm>
          <a:off x="0" y="3644459"/>
          <a:ext cx="6179820" cy="97134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5068C9-1395-49D5-B8C0-21AC58514BC2}">
      <dsp:nvSpPr>
        <dsp:cNvPr id="0" name=""/>
        <dsp:cNvSpPr/>
      </dsp:nvSpPr>
      <dsp:spPr>
        <a:xfrm>
          <a:off x="293831" y="3863012"/>
          <a:ext cx="534239" cy="534239"/>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019BA2-6D83-4470-9F1E-430F569CF648}">
      <dsp:nvSpPr>
        <dsp:cNvPr id="0" name=""/>
        <dsp:cNvSpPr/>
      </dsp:nvSpPr>
      <dsp:spPr>
        <a:xfrm>
          <a:off x="1121903" y="3644459"/>
          <a:ext cx="5057916" cy="9713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01" tIns="102801" rIns="102801" bIns="102801" numCol="1" spcCol="1270" anchor="ctr" anchorCtr="0">
          <a:noAutofit/>
        </a:bodyPr>
        <a:lstStyle/>
        <a:p>
          <a:pPr marL="0" lvl="0" indent="0" algn="l" defTabSz="711200">
            <a:lnSpc>
              <a:spcPct val="100000"/>
            </a:lnSpc>
            <a:spcBef>
              <a:spcPct val="0"/>
            </a:spcBef>
            <a:spcAft>
              <a:spcPct val="35000"/>
            </a:spcAft>
            <a:buNone/>
          </a:pPr>
          <a:r>
            <a:rPr lang="en-US" sz="1600" kern="1200" dirty="0">
              <a:solidFill>
                <a:schemeClr val="tx1"/>
              </a:solidFill>
            </a:rPr>
            <a:t>Microbial load not indicated</a:t>
          </a:r>
        </a:p>
      </dsp:txBody>
      <dsp:txXfrm>
        <a:off x="1121903" y="3644459"/>
        <a:ext cx="5057916" cy="97134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A27C00-36F0-4E21-91C7-CF574093CEB7}">
      <dsp:nvSpPr>
        <dsp:cNvPr id="0" name=""/>
        <dsp:cNvSpPr/>
      </dsp:nvSpPr>
      <dsp:spPr>
        <a:xfrm>
          <a:off x="0" y="728091"/>
          <a:ext cx="5139690" cy="134416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4E76B9-7533-4733-B6C3-7B9C98D55DEA}">
      <dsp:nvSpPr>
        <dsp:cNvPr id="0" name=""/>
        <dsp:cNvSpPr/>
      </dsp:nvSpPr>
      <dsp:spPr>
        <a:xfrm>
          <a:off x="406610" y="1030529"/>
          <a:ext cx="739292" cy="73929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CE7450F-ECD1-4A2E-9A7D-F879AC842DBF}">
      <dsp:nvSpPr>
        <dsp:cNvPr id="0" name=""/>
        <dsp:cNvSpPr/>
      </dsp:nvSpPr>
      <dsp:spPr>
        <a:xfrm>
          <a:off x="1552514" y="728091"/>
          <a:ext cx="3587175" cy="13441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58" tIns="142258" rIns="142258" bIns="142258" numCol="1" spcCol="1270" anchor="ctr" anchorCtr="0">
          <a:noAutofit/>
        </a:bodyPr>
        <a:lstStyle/>
        <a:p>
          <a:pPr marL="0" lvl="0" indent="0" algn="ctr" defTabSz="889000">
            <a:lnSpc>
              <a:spcPct val="100000"/>
            </a:lnSpc>
            <a:spcBef>
              <a:spcPct val="0"/>
            </a:spcBef>
            <a:spcAft>
              <a:spcPct val="35000"/>
            </a:spcAft>
            <a:buNone/>
          </a:pPr>
          <a:r>
            <a:rPr lang="en-US" sz="2000" b="0" i="0" kern="1200" dirty="0"/>
            <a:t>Florescence in real time</a:t>
          </a:r>
          <a:endParaRPr lang="en-US" sz="2000" kern="1200" dirty="0"/>
        </a:p>
      </dsp:txBody>
      <dsp:txXfrm>
        <a:off x="1552514" y="728091"/>
        <a:ext cx="3587175" cy="1344168"/>
      </dsp:txXfrm>
    </dsp:sp>
    <dsp:sp modelId="{10B193C0-7C44-4863-9FC4-997CF2A98DF6}">
      <dsp:nvSpPr>
        <dsp:cNvPr id="0" name=""/>
        <dsp:cNvSpPr/>
      </dsp:nvSpPr>
      <dsp:spPr>
        <a:xfrm>
          <a:off x="0" y="2408301"/>
          <a:ext cx="5139690" cy="134416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E77D59C-7E0A-4261-8446-5F55CA0166DA}">
      <dsp:nvSpPr>
        <dsp:cNvPr id="0" name=""/>
        <dsp:cNvSpPr/>
      </dsp:nvSpPr>
      <dsp:spPr>
        <a:xfrm>
          <a:off x="406610" y="2710739"/>
          <a:ext cx="739292" cy="73929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3AE2A2-DC7F-47F1-9017-B5EF2B163C12}">
      <dsp:nvSpPr>
        <dsp:cNvPr id="0" name=""/>
        <dsp:cNvSpPr/>
      </dsp:nvSpPr>
      <dsp:spPr>
        <a:xfrm>
          <a:off x="1552514" y="2408301"/>
          <a:ext cx="3587175" cy="13441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58" tIns="142258" rIns="142258" bIns="142258" numCol="1" spcCol="1270" anchor="ctr" anchorCtr="0">
          <a:noAutofit/>
        </a:bodyPr>
        <a:lstStyle/>
        <a:p>
          <a:pPr marL="0" lvl="0" indent="0" algn="ctr" defTabSz="889000">
            <a:lnSpc>
              <a:spcPct val="100000"/>
            </a:lnSpc>
            <a:spcBef>
              <a:spcPct val="0"/>
            </a:spcBef>
            <a:spcAft>
              <a:spcPct val="35000"/>
            </a:spcAft>
            <a:buNone/>
          </a:pPr>
          <a:r>
            <a:rPr lang="en-US" sz="2000" b="0" i="0" u="sng" kern="1200" dirty="0"/>
            <a:t>Presence</a:t>
          </a:r>
          <a:r>
            <a:rPr lang="en-US" sz="2000" b="0" i="0" kern="1200" dirty="0"/>
            <a:t> and </a:t>
          </a:r>
          <a:r>
            <a:rPr lang="en-US" sz="2000" b="0" i="0" u="sng" kern="1200" dirty="0"/>
            <a:t>concentration</a:t>
          </a:r>
          <a:r>
            <a:rPr lang="en-US" sz="2000" b="0" i="0" kern="1200" dirty="0"/>
            <a:t> of DNA </a:t>
          </a:r>
          <a:endParaRPr lang="en-US" sz="2000" kern="1200" dirty="0"/>
        </a:p>
      </dsp:txBody>
      <dsp:txXfrm>
        <a:off x="1552514" y="2408301"/>
        <a:ext cx="3587175" cy="134416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A27C00-36F0-4E21-91C7-CF574093CEB7}">
      <dsp:nvSpPr>
        <dsp:cNvPr id="0" name=""/>
        <dsp:cNvSpPr/>
      </dsp:nvSpPr>
      <dsp:spPr>
        <a:xfrm>
          <a:off x="0" y="1859"/>
          <a:ext cx="5139690" cy="94249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4E76B9-7533-4733-B6C3-7B9C98D55DEA}">
      <dsp:nvSpPr>
        <dsp:cNvPr id="0" name=""/>
        <dsp:cNvSpPr/>
      </dsp:nvSpPr>
      <dsp:spPr>
        <a:xfrm>
          <a:off x="285104" y="213920"/>
          <a:ext cx="518371" cy="518371"/>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CE7450F-ECD1-4A2E-9A7D-F879AC842DBF}">
      <dsp:nvSpPr>
        <dsp:cNvPr id="0" name=""/>
        <dsp:cNvSpPr/>
      </dsp:nvSpPr>
      <dsp:spPr>
        <a:xfrm>
          <a:off x="1088579" y="1859"/>
          <a:ext cx="4051110" cy="9424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747" tIns="99747" rIns="99747" bIns="99747" numCol="1" spcCol="1270" anchor="ctr" anchorCtr="0">
          <a:noAutofit/>
        </a:bodyPr>
        <a:lstStyle/>
        <a:p>
          <a:pPr marL="0" lvl="0" indent="0" algn="l" defTabSz="889000">
            <a:lnSpc>
              <a:spcPct val="100000"/>
            </a:lnSpc>
            <a:spcBef>
              <a:spcPct val="0"/>
            </a:spcBef>
            <a:spcAft>
              <a:spcPct val="35000"/>
            </a:spcAft>
            <a:buNone/>
          </a:pPr>
          <a:r>
            <a:rPr lang="en-US" sz="2000" kern="1200" dirty="0">
              <a:solidFill>
                <a:schemeClr val="tx1"/>
              </a:solidFill>
            </a:rPr>
            <a:t>Decision tree-based approach</a:t>
          </a:r>
          <a:endParaRPr lang="en-US" sz="2000" kern="1200" dirty="0"/>
        </a:p>
      </dsp:txBody>
      <dsp:txXfrm>
        <a:off x="1088579" y="1859"/>
        <a:ext cx="4051110" cy="942493"/>
      </dsp:txXfrm>
    </dsp:sp>
    <dsp:sp modelId="{10B193C0-7C44-4863-9FC4-997CF2A98DF6}">
      <dsp:nvSpPr>
        <dsp:cNvPr id="0" name=""/>
        <dsp:cNvSpPr/>
      </dsp:nvSpPr>
      <dsp:spPr>
        <a:xfrm>
          <a:off x="0" y="1179975"/>
          <a:ext cx="5139690" cy="94249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E77D59C-7E0A-4261-8446-5F55CA0166DA}">
      <dsp:nvSpPr>
        <dsp:cNvPr id="0" name=""/>
        <dsp:cNvSpPr/>
      </dsp:nvSpPr>
      <dsp:spPr>
        <a:xfrm>
          <a:off x="285104" y="1392036"/>
          <a:ext cx="518371" cy="51837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3AE2A2-DC7F-47F1-9017-B5EF2B163C12}">
      <dsp:nvSpPr>
        <dsp:cNvPr id="0" name=""/>
        <dsp:cNvSpPr/>
      </dsp:nvSpPr>
      <dsp:spPr>
        <a:xfrm>
          <a:off x="1088579" y="1179975"/>
          <a:ext cx="4051110" cy="9424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747" tIns="99747" rIns="99747" bIns="99747" numCol="1" spcCol="1270" anchor="ctr" anchorCtr="0">
          <a:noAutofit/>
        </a:bodyPr>
        <a:lstStyle/>
        <a:p>
          <a:pPr marL="0" lvl="0" indent="0" algn="l" defTabSz="889000">
            <a:lnSpc>
              <a:spcPct val="100000"/>
            </a:lnSpc>
            <a:spcBef>
              <a:spcPct val="0"/>
            </a:spcBef>
            <a:spcAft>
              <a:spcPct val="35000"/>
            </a:spcAft>
            <a:buNone/>
          </a:pPr>
          <a:r>
            <a:rPr lang="en-US" sz="2000" kern="1200" dirty="0">
              <a:solidFill>
                <a:schemeClr val="tx1"/>
              </a:solidFill>
            </a:rPr>
            <a:t>ID and </a:t>
          </a:r>
          <a:r>
            <a:rPr lang="en-US" sz="2000" u="sng" kern="1200" dirty="0">
              <a:solidFill>
                <a:schemeClr val="tx1"/>
              </a:solidFill>
            </a:rPr>
            <a:t>quantity</a:t>
          </a:r>
          <a:r>
            <a:rPr lang="en-US" sz="2000" kern="1200" dirty="0">
              <a:solidFill>
                <a:schemeClr val="tx1"/>
              </a:solidFill>
            </a:rPr>
            <a:t> </a:t>
          </a:r>
          <a:endParaRPr lang="en-US" sz="2000" kern="1200" dirty="0"/>
        </a:p>
      </dsp:txBody>
      <dsp:txXfrm>
        <a:off x="1088579" y="1179975"/>
        <a:ext cx="4051110" cy="942493"/>
      </dsp:txXfrm>
    </dsp:sp>
    <dsp:sp modelId="{DB23F611-0304-4FA6-8B47-7315DF5073F5}">
      <dsp:nvSpPr>
        <dsp:cNvPr id="0" name=""/>
        <dsp:cNvSpPr/>
      </dsp:nvSpPr>
      <dsp:spPr>
        <a:xfrm>
          <a:off x="0" y="2358092"/>
          <a:ext cx="5139690" cy="94249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11CC3FF-517F-488B-B79F-7A76BA00FF57}">
      <dsp:nvSpPr>
        <dsp:cNvPr id="0" name=""/>
        <dsp:cNvSpPr/>
      </dsp:nvSpPr>
      <dsp:spPr>
        <a:xfrm>
          <a:off x="285104" y="2570153"/>
          <a:ext cx="518371" cy="518371"/>
        </a:xfrm>
        <a:prstGeom prst="rect">
          <a:avLst/>
        </a:prstGeom>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C2807FB-5D59-43C7-A6CE-0A06B83C15C3}">
      <dsp:nvSpPr>
        <dsp:cNvPr id="0" name=""/>
        <dsp:cNvSpPr/>
      </dsp:nvSpPr>
      <dsp:spPr>
        <a:xfrm>
          <a:off x="1088579" y="2358092"/>
          <a:ext cx="4051110" cy="9424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747" tIns="99747" rIns="99747" bIns="99747" numCol="1" spcCol="1270" anchor="ctr" anchorCtr="0">
          <a:noAutofit/>
        </a:bodyPr>
        <a:lstStyle/>
        <a:p>
          <a:pPr marL="0" lvl="0" indent="0" algn="l" defTabSz="800100">
            <a:lnSpc>
              <a:spcPct val="100000"/>
            </a:lnSpc>
            <a:spcBef>
              <a:spcPct val="0"/>
            </a:spcBef>
            <a:spcAft>
              <a:spcPct val="35000"/>
            </a:spcAft>
            <a:buNone/>
          </a:pPr>
          <a:r>
            <a:rPr lang="en-US" sz="1800" kern="1200" dirty="0">
              <a:solidFill>
                <a:schemeClr val="tx1"/>
              </a:solidFill>
            </a:rPr>
            <a:t>Flexibility and choice of primers, useful in cutting back resources</a:t>
          </a:r>
        </a:p>
      </dsp:txBody>
      <dsp:txXfrm>
        <a:off x="1088579" y="2358092"/>
        <a:ext cx="4051110" cy="942493"/>
      </dsp:txXfrm>
    </dsp:sp>
    <dsp:sp modelId="{100DE9FD-8C56-421F-ACCF-9180A791C8ED}">
      <dsp:nvSpPr>
        <dsp:cNvPr id="0" name=""/>
        <dsp:cNvSpPr/>
      </dsp:nvSpPr>
      <dsp:spPr>
        <a:xfrm>
          <a:off x="0" y="3536208"/>
          <a:ext cx="5139690" cy="94249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F14B2DA-8EB7-4FD6-A978-9C734DFA50FD}">
      <dsp:nvSpPr>
        <dsp:cNvPr id="0" name=""/>
        <dsp:cNvSpPr/>
      </dsp:nvSpPr>
      <dsp:spPr>
        <a:xfrm>
          <a:off x="285104" y="3748269"/>
          <a:ext cx="518371" cy="51837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01A42F-0441-4A3A-BC72-9A24C5FC1A84}">
      <dsp:nvSpPr>
        <dsp:cNvPr id="0" name=""/>
        <dsp:cNvSpPr/>
      </dsp:nvSpPr>
      <dsp:spPr>
        <a:xfrm>
          <a:off x="1088579" y="3536208"/>
          <a:ext cx="4051110" cy="9424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747" tIns="99747" rIns="99747" bIns="99747" numCol="1" spcCol="1270" anchor="ctr" anchorCtr="0">
          <a:noAutofit/>
        </a:bodyPr>
        <a:lstStyle/>
        <a:p>
          <a:pPr marL="0" lvl="0" indent="0" algn="l" defTabSz="800100">
            <a:lnSpc>
              <a:spcPct val="100000"/>
            </a:lnSpc>
            <a:spcBef>
              <a:spcPct val="0"/>
            </a:spcBef>
            <a:spcAft>
              <a:spcPct val="35000"/>
            </a:spcAft>
            <a:buNone/>
          </a:pPr>
          <a:r>
            <a:rPr lang="en-US" sz="1800" kern="1200" dirty="0">
              <a:solidFill>
                <a:schemeClr val="tx1"/>
              </a:solidFill>
            </a:rPr>
            <a:t>Recommended for simple colony testing. Broader the better</a:t>
          </a:r>
          <a:endParaRPr lang="en-US" sz="1800" kern="1200" dirty="0"/>
        </a:p>
      </dsp:txBody>
      <dsp:txXfrm>
        <a:off x="1088579" y="3536208"/>
        <a:ext cx="4051110" cy="94249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F54F78-5ED8-4D9C-9C1E-A71260EBA26C}">
      <dsp:nvSpPr>
        <dsp:cNvPr id="0" name=""/>
        <dsp:cNvSpPr/>
      </dsp:nvSpPr>
      <dsp:spPr>
        <a:xfrm rot="5400000">
          <a:off x="4547306" y="-1736122"/>
          <a:ext cx="834787" cy="4704538"/>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Catch everything!</a:t>
          </a:r>
        </a:p>
      </dsp:txBody>
      <dsp:txXfrm rot="-5400000">
        <a:off x="2612431" y="239504"/>
        <a:ext cx="4663787" cy="753285"/>
      </dsp:txXfrm>
    </dsp:sp>
    <dsp:sp modelId="{23483B6C-8EDE-4782-AC60-9DF8D12EE79B}">
      <dsp:nvSpPr>
        <dsp:cNvPr id="0" name=""/>
        <dsp:cNvSpPr/>
      </dsp:nvSpPr>
      <dsp:spPr>
        <a:xfrm>
          <a:off x="0" y="2169"/>
          <a:ext cx="2646303" cy="104348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b="1" i="0" kern="1200" dirty="0"/>
            <a:t>Broad organism testing</a:t>
          </a:r>
          <a:endParaRPr lang="en-US" sz="1600" kern="1200" dirty="0"/>
        </a:p>
      </dsp:txBody>
      <dsp:txXfrm>
        <a:off x="50939" y="53108"/>
        <a:ext cx="2544425" cy="941605"/>
      </dsp:txXfrm>
    </dsp:sp>
    <dsp:sp modelId="{75301BAF-CC2D-4562-883F-549EBE0D1CA9}">
      <dsp:nvSpPr>
        <dsp:cNvPr id="0" name=""/>
        <dsp:cNvSpPr/>
      </dsp:nvSpPr>
      <dsp:spPr>
        <a:xfrm rot="5400000">
          <a:off x="4530370" y="-681894"/>
          <a:ext cx="834787" cy="4704538"/>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See reproducibility and deficiency</a:t>
          </a:r>
        </a:p>
      </dsp:txBody>
      <dsp:txXfrm rot="-5400000">
        <a:off x="2595495" y="1293732"/>
        <a:ext cx="4663787" cy="753285"/>
      </dsp:txXfrm>
    </dsp:sp>
    <dsp:sp modelId="{3D9CD87D-6941-40FC-B4C8-F35F1D8F0592}">
      <dsp:nvSpPr>
        <dsp:cNvPr id="0" name=""/>
        <dsp:cNvSpPr/>
      </dsp:nvSpPr>
      <dsp:spPr>
        <a:xfrm>
          <a:off x="0" y="1097827"/>
          <a:ext cx="2646303" cy="104348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b="1" kern="1200" dirty="0"/>
            <a:t>Viability</a:t>
          </a:r>
          <a:endParaRPr lang="en-US" sz="1600" kern="1200" dirty="0"/>
        </a:p>
      </dsp:txBody>
      <dsp:txXfrm>
        <a:off x="50939" y="1148766"/>
        <a:ext cx="2544425" cy="941605"/>
      </dsp:txXfrm>
    </dsp:sp>
    <dsp:sp modelId="{BA3ACDBC-2B54-49AE-9023-78F1D236C0D4}">
      <dsp:nvSpPr>
        <dsp:cNvPr id="0" name=""/>
        <dsp:cNvSpPr/>
      </dsp:nvSpPr>
      <dsp:spPr>
        <a:xfrm rot="5400000">
          <a:off x="4581179" y="386816"/>
          <a:ext cx="834787" cy="4704538"/>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Morphology differences </a:t>
          </a:r>
        </a:p>
      </dsp:txBody>
      <dsp:txXfrm rot="-5400000">
        <a:off x="2646304" y="2362443"/>
        <a:ext cx="4663787" cy="753285"/>
      </dsp:txXfrm>
    </dsp:sp>
    <dsp:sp modelId="{F05132A7-E233-4DF1-A4E9-5E4C6E418406}">
      <dsp:nvSpPr>
        <dsp:cNvPr id="0" name=""/>
        <dsp:cNvSpPr/>
      </dsp:nvSpPr>
      <dsp:spPr>
        <a:xfrm>
          <a:off x="0" y="2193485"/>
          <a:ext cx="2646303" cy="104348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b="1" kern="1200" dirty="0"/>
            <a:t>Plating with use of indicators helps differentiate species</a:t>
          </a:r>
          <a:endParaRPr lang="en-US" sz="1600" kern="1200" dirty="0"/>
        </a:p>
      </dsp:txBody>
      <dsp:txXfrm>
        <a:off x="50939" y="2244424"/>
        <a:ext cx="2544425" cy="941605"/>
      </dsp:txXfrm>
    </dsp:sp>
    <dsp:sp modelId="{6669F895-0349-4D30-96EF-3D270A156203}">
      <dsp:nvSpPr>
        <dsp:cNvPr id="0" name=""/>
        <dsp:cNvSpPr/>
      </dsp:nvSpPr>
      <dsp:spPr>
        <a:xfrm rot="5400000">
          <a:off x="4581179" y="1458616"/>
          <a:ext cx="834787" cy="4704538"/>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Low upfront and long-term cost</a:t>
          </a:r>
        </a:p>
      </dsp:txBody>
      <dsp:txXfrm rot="-5400000">
        <a:off x="2646304" y="3434243"/>
        <a:ext cx="4663787" cy="753285"/>
      </dsp:txXfrm>
    </dsp:sp>
    <dsp:sp modelId="{BA526368-5A8A-4E99-AA9B-6835DD604122}">
      <dsp:nvSpPr>
        <dsp:cNvPr id="0" name=""/>
        <dsp:cNvSpPr/>
      </dsp:nvSpPr>
      <dsp:spPr>
        <a:xfrm>
          <a:off x="0" y="3289143"/>
          <a:ext cx="2646303" cy="104348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b="1" kern="1200" dirty="0"/>
            <a:t>Cost savings vs. PCR</a:t>
          </a:r>
          <a:endParaRPr lang="en-US" sz="1600" kern="1200" dirty="0"/>
        </a:p>
      </dsp:txBody>
      <dsp:txXfrm>
        <a:off x="50939" y="3340082"/>
        <a:ext cx="2544425" cy="94160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AA0B7F-91BE-4571-BD63-2C8A23B6B22F}">
      <dsp:nvSpPr>
        <dsp:cNvPr id="0" name=""/>
        <dsp:cNvSpPr/>
      </dsp:nvSpPr>
      <dsp:spPr>
        <a:xfrm rot="5400000">
          <a:off x="4440138" y="-1646875"/>
          <a:ext cx="1130239" cy="4710831"/>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t>Each step can be targeted</a:t>
          </a:r>
        </a:p>
      </dsp:txBody>
      <dsp:txXfrm rot="-5400000">
        <a:off x="2649842" y="198595"/>
        <a:ext cx="4655657" cy="1019891"/>
      </dsp:txXfrm>
    </dsp:sp>
    <dsp:sp modelId="{221A25E4-7C05-48F7-8B03-0901A6BC67F5}">
      <dsp:nvSpPr>
        <dsp:cNvPr id="0" name=""/>
        <dsp:cNvSpPr/>
      </dsp:nvSpPr>
      <dsp:spPr>
        <a:xfrm>
          <a:off x="0" y="2140"/>
          <a:ext cx="2649842" cy="141279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en-US" sz="1500" b="1" kern="1200" dirty="0"/>
            <a:t>Plating can be tailored</a:t>
          </a:r>
          <a:endParaRPr lang="en-US" sz="1500" kern="1200" dirty="0"/>
        </a:p>
      </dsp:txBody>
      <dsp:txXfrm>
        <a:off x="68967" y="71107"/>
        <a:ext cx="2511908" cy="1274864"/>
      </dsp:txXfrm>
    </dsp:sp>
    <dsp:sp modelId="{918E8668-AE2E-4C59-856D-4950FB35B82C}">
      <dsp:nvSpPr>
        <dsp:cNvPr id="0" name=""/>
        <dsp:cNvSpPr/>
      </dsp:nvSpPr>
      <dsp:spPr>
        <a:xfrm rot="5400000">
          <a:off x="4440138" y="-163436"/>
          <a:ext cx="1130239" cy="4710831"/>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t>Plating equipment is everywhere</a:t>
          </a:r>
        </a:p>
      </dsp:txBody>
      <dsp:txXfrm rot="-5400000">
        <a:off x="2649842" y="1682034"/>
        <a:ext cx="4655657" cy="1019891"/>
      </dsp:txXfrm>
    </dsp:sp>
    <dsp:sp modelId="{E5CF1FAA-352E-47EB-A669-CF589EE48ADC}">
      <dsp:nvSpPr>
        <dsp:cNvPr id="0" name=""/>
        <dsp:cNvSpPr/>
      </dsp:nvSpPr>
      <dsp:spPr>
        <a:xfrm>
          <a:off x="0" y="1485579"/>
          <a:ext cx="2649842" cy="141279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en-US" sz="1500" b="1" kern="1200" dirty="0"/>
            <a:t>Fewer proprietary components </a:t>
          </a:r>
          <a:endParaRPr lang="en-US" sz="1500" kern="1200" dirty="0"/>
        </a:p>
      </dsp:txBody>
      <dsp:txXfrm>
        <a:off x="68967" y="1554546"/>
        <a:ext cx="2511908" cy="1274864"/>
      </dsp:txXfrm>
    </dsp:sp>
    <dsp:sp modelId="{BAB662F3-3D95-467E-86B5-7ABC7C952666}">
      <dsp:nvSpPr>
        <dsp:cNvPr id="0" name=""/>
        <dsp:cNvSpPr/>
      </dsp:nvSpPr>
      <dsp:spPr>
        <a:xfrm rot="5400000">
          <a:off x="4440138" y="1320002"/>
          <a:ext cx="1130239" cy="4710831"/>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t>Examples include bacillus subtilis and bacillus </a:t>
          </a:r>
          <a:r>
            <a:rPr lang="en-US" sz="1700" kern="1200" dirty="0" err="1"/>
            <a:t>movajensis</a:t>
          </a:r>
          <a:r>
            <a:rPr lang="en-US" sz="1700" kern="1200" dirty="0"/>
            <a:t>. Not included in many brewery spoiling qPCR primer sets</a:t>
          </a:r>
        </a:p>
      </dsp:txBody>
      <dsp:txXfrm rot="-5400000">
        <a:off x="2649842" y="3165472"/>
        <a:ext cx="4655657" cy="1019891"/>
      </dsp:txXfrm>
    </dsp:sp>
    <dsp:sp modelId="{1260D054-FEAA-4E7D-AFA1-C2F95DD2126F}">
      <dsp:nvSpPr>
        <dsp:cNvPr id="0" name=""/>
        <dsp:cNvSpPr/>
      </dsp:nvSpPr>
      <dsp:spPr>
        <a:xfrm>
          <a:off x="0" y="2969018"/>
          <a:ext cx="2649842" cy="141279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en-US" sz="1500" b="1" kern="1200" dirty="0"/>
            <a:t>Non-brewery spoiling organismal growth is an indicator of general hygiene and gaps in cleaning </a:t>
          </a:r>
          <a:endParaRPr lang="en-US" sz="1500" kern="1200" dirty="0"/>
        </a:p>
      </dsp:txBody>
      <dsp:txXfrm>
        <a:off x="68967" y="3037985"/>
        <a:ext cx="2511908" cy="127486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A339C3-C578-4B33-AD8B-B8B8CC24E298}">
      <dsp:nvSpPr>
        <dsp:cNvPr id="0" name=""/>
        <dsp:cNvSpPr/>
      </dsp:nvSpPr>
      <dsp:spPr>
        <a:xfrm>
          <a:off x="29809" y="502035"/>
          <a:ext cx="1475034" cy="147503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336DEC2-4051-4739-A429-F21E82ECE5C1}">
      <dsp:nvSpPr>
        <dsp:cNvPr id="0" name=""/>
        <dsp:cNvSpPr/>
      </dsp:nvSpPr>
      <dsp:spPr>
        <a:xfrm>
          <a:off x="339567" y="811792"/>
          <a:ext cx="855520" cy="855520"/>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CB6E227-AA5B-4253-9A0A-9F5E17F5D622}">
      <dsp:nvSpPr>
        <dsp:cNvPr id="0" name=""/>
        <dsp:cNvSpPr/>
      </dsp:nvSpPr>
      <dsp:spPr>
        <a:xfrm>
          <a:off x="1820923" y="502035"/>
          <a:ext cx="3476867" cy="1475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066800">
            <a:lnSpc>
              <a:spcPct val="100000"/>
            </a:lnSpc>
            <a:spcBef>
              <a:spcPct val="0"/>
            </a:spcBef>
            <a:spcAft>
              <a:spcPct val="35000"/>
            </a:spcAft>
            <a:buNone/>
          </a:pPr>
          <a:r>
            <a:rPr lang="en-US" sz="2400" kern="1200" dirty="0"/>
            <a:t>Plating for broad detection, PCR for ID </a:t>
          </a:r>
        </a:p>
      </dsp:txBody>
      <dsp:txXfrm>
        <a:off x="1820923" y="502035"/>
        <a:ext cx="3476867" cy="1475034"/>
      </dsp:txXfrm>
    </dsp:sp>
    <dsp:sp modelId="{F8BD3744-88D9-4651-B4DA-8F601AE0A880}">
      <dsp:nvSpPr>
        <dsp:cNvPr id="0" name=""/>
        <dsp:cNvSpPr/>
      </dsp:nvSpPr>
      <dsp:spPr>
        <a:xfrm>
          <a:off x="5903608" y="502035"/>
          <a:ext cx="1475034" cy="147503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668B32-5D83-4D83-B6A5-AE090CDDF1FF}">
      <dsp:nvSpPr>
        <dsp:cNvPr id="0" name=""/>
        <dsp:cNvSpPr/>
      </dsp:nvSpPr>
      <dsp:spPr>
        <a:xfrm>
          <a:off x="6213366" y="811792"/>
          <a:ext cx="855520" cy="8555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4D87BA1-3800-47A2-82D2-7C3E1D688919}">
      <dsp:nvSpPr>
        <dsp:cNvPr id="0" name=""/>
        <dsp:cNvSpPr/>
      </dsp:nvSpPr>
      <dsp:spPr>
        <a:xfrm>
          <a:off x="7694722" y="502035"/>
          <a:ext cx="3476867" cy="1475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066800">
            <a:lnSpc>
              <a:spcPct val="100000"/>
            </a:lnSpc>
            <a:spcBef>
              <a:spcPct val="0"/>
            </a:spcBef>
            <a:spcAft>
              <a:spcPct val="35000"/>
            </a:spcAft>
            <a:buNone/>
          </a:pPr>
          <a:r>
            <a:rPr lang="en-US" sz="2400" kern="1200" dirty="0"/>
            <a:t>Enrichment!</a:t>
          </a:r>
        </a:p>
      </dsp:txBody>
      <dsp:txXfrm>
        <a:off x="7694722" y="502035"/>
        <a:ext cx="3476867" cy="1475034"/>
      </dsp:txXfrm>
    </dsp:sp>
    <dsp:sp modelId="{92342778-FEC1-4D85-9EB2-568EAC8F1592}">
      <dsp:nvSpPr>
        <dsp:cNvPr id="0" name=""/>
        <dsp:cNvSpPr/>
      </dsp:nvSpPr>
      <dsp:spPr>
        <a:xfrm>
          <a:off x="29809" y="2786954"/>
          <a:ext cx="1475034" cy="147503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F492DA8-BE14-422D-9182-1B6B229B47CE}">
      <dsp:nvSpPr>
        <dsp:cNvPr id="0" name=""/>
        <dsp:cNvSpPr/>
      </dsp:nvSpPr>
      <dsp:spPr>
        <a:xfrm>
          <a:off x="339567" y="3096711"/>
          <a:ext cx="855520" cy="85552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25FDF2-58BF-433A-A00B-E3A9C4EDE87B}">
      <dsp:nvSpPr>
        <dsp:cNvPr id="0" name=""/>
        <dsp:cNvSpPr/>
      </dsp:nvSpPr>
      <dsp:spPr>
        <a:xfrm>
          <a:off x="1820923" y="2786954"/>
          <a:ext cx="3476867" cy="1475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066800">
            <a:lnSpc>
              <a:spcPct val="100000"/>
            </a:lnSpc>
            <a:spcBef>
              <a:spcPct val="0"/>
            </a:spcBef>
            <a:spcAft>
              <a:spcPct val="35000"/>
            </a:spcAft>
            <a:buNone/>
          </a:pPr>
          <a:r>
            <a:rPr lang="en-US" sz="2400" kern="1200" dirty="0"/>
            <a:t>Clarification-</a:t>
          </a:r>
        </a:p>
        <a:p>
          <a:pPr marL="0" lvl="0" indent="0" algn="ctr" defTabSz="1066800">
            <a:lnSpc>
              <a:spcPct val="100000"/>
            </a:lnSpc>
            <a:spcBef>
              <a:spcPct val="0"/>
            </a:spcBef>
            <a:spcAft>
              <a:spcPct val="35000"/>
            </a:spcAft>
            <a:buNone/>
          </a:pPr>
          <a:r>
            <a:rPr lang="en-US" sz="2400" kern="1200" dirty="0"/>
            <a:t>One method validates another</a:t>
          </a:r>
        </a:p>
      </dsp:txBody>
      <dsp:txXfrm>
        <a:off x="1820923" y="2786954"/>
        <a:ext cx="3476867" cy="1475034"/>
      </dsp:txXfrm>
    </dsp:sp>
    <dsp:sp modelId="{F2ECB78A-9CE3-4655-ACC9-A3F64D6041A0}">
      <dsp:nvSpPr>
        <dsp:cNvPr id="0" name=""/>
        <dsp:cNvSpPr/>
      </dsp:nvSpPr>
      <dsp:spPr>
        <a:xfrm>
          <a:off x="5903608" y="2786954"/>
          <a:ext cx="1475034" cy="147503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AEE8004-B1A5-4273-A0C5-AE12376DF0B1}">
      <dsp:nvSpPr>
        <dsp:cNvPr id="0" name=""/>
        <dsp:cNvSpPr/>
      </dsp:nvSpPr>
      <dsp:spPr>
        <a:xfrm>
          <a:off x="6213366" y="3096711"/>
          <a:ext cx="855520" cy="85552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8F544B-DF9E-4B65-A19B-D61C2AE2F373}">
      <dsp:nvSpPr>
        <dsp:cNvPr id="0" name=""/>
        <dsp:cNvSpPr/>
      </dsp:nvSpPr>
      <dsp:spPr>
        <a:xfrm>
          <a:off x="7694722" y="2786954"/>
          <a:ext cx="3476867" cy="1475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066800">
            <a:lnSpc>
              <a:spcPct val="100000"/>
            </a:lnSpc>
            <a:spcBef>
              <a:spcPct val="0"/>
            </a:spcBef>
            <a:spcAft>
              <a:spcPct val="35000"/>
            </a:spcAft>
            <a:buNone/>
          </a:pPr>
          <a:r>
            <a:rPr lang="en-US" sz="2400" kern="1200" dirty="0"/>
            <a:t>Decrease the cost of PCR by asking the </a:t>
          </a:r>
          <a:r>
            <a:rPr lang="en-US" sz="2400" u="sng" kern="1200" dirty="0"/>
            <a:t>right questions</a:t>
          </a:r>
        </a:p>
      </dsp:txBody>
      <dsp:txXfrm>
        <a:off x="7694722" y="2786954"/>
        <a:ext cx="3476867" cy="147503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1DE133-BFDB-4E8A-A5E1-ECF9AD23FE13}">
      <dsp:nvSpPr>
        <dsp:cNvPr id="0" name=""/>
        <dsp:cNvSpPr/>
      </dsp:nvSpPr>
      <dsp:spPr>
        <a:xfrm>
          <a:off x="1207233" y="-229352"/>
          <a:ext cx="4205408" cy="4205408"/>
        </a:xfrm>
        <a:prstGeom prst="circularArrow">
          <a:avLst>
            <a:gd name="adj1" fmla="val 5689"/>
            <a:gd name="adj2" fmla="val 340510"/>
            <a:gd name="adj3" fmla="val 12449611"/>
            <a:gd name="adj4" fmla="val 18249902"/>
            <a:gd name="adj5" fmla="val 5908"/>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3B67BE6-5C0A-401E-A633-15AF03B1F5C0}">
      <dsp:nvSpPr>
        <dsp:cNvPr id="0" name=""/>
        <dsp:cNvSpPr/>
      </dsp:nvSpPr>
      <dsp:spPr>
        <a:xfrm>
          <a:off x="1839213" y="1205"/>
          <a:ext cx="2941448" cy="147072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t" anchorCtr="0">
          <a:noAutofit/>
        </a:bodyPr>
        <a:lstStyle/>
        <a:p>
          <a:pPr marL="0" lvl="0" indent="0" algn="ctr" defTabSz="933450">
            <a:lnSpc>
              <a:spcPct val="90000"/>
            </a:lnSpc>
            <a:spcBef>
              <a:spcPct val="0"/>
            </a:spcBef>
            <a:spcAft>
              <a:spcPct val="35000"/>
            </a:spcAft>
            <a:buNone/>
          </a:pPr>
          <a:r>
            <a:rPr lang="en-US" sz="2100" b="1" kern="1200" dirty="0"/>
            <a:t>Colony testing using PCR </a:t>
          </a:r>
        </a:p>
        <a:p>
          <a:pPr marL="171450" lvl="1" indent="-171450" algn="ctr" defTabSz="711200">
            <a:lnSpc>
              <a:spcPct val="90000"/>
            </a:lnSpc>
            <a:spcBef>
              <a:spcPct val="0"/>
            </a:spcBef>
            <a:spcAft>
              <a:spcPct val="15000"/>
            </a:spcAft>
            <a:buChar char="•"/>
          </a:pPr>
          <a:r>
            <a:rPr lang="en-US" sz="1600" kern="1200" dirty="0"/>
            <a:t>Select for needed primers only!</a:t>
          </a:r>
        </a:p>
      </dsp:txBody>
      <dsp:txXfrm>
        <a:off x="1911008" y="73000"/>
        <a:ext cx="2797858" cy="1327134"/>
      </dsp:txXfrm>
    </dsp:sp>
    <dsp:sp modelId="{1950D1A2-7B18-45B4-8B7A-21ED5232FCEF}">
      <dsp:nvSpPr>
        <dsp:cNvPr id="0" name=""/>
        <dsp:cNvSpPr/>
      </dsp:nvSpPr>
      <dsp:spPr>
        <a:xfrm>
          <a:off x="3626997" y="2259269"/>
          <a:ext cx="2941448" cy="147072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dirty="0"/>
            <a:t>Microscope analysis  </a:t>
          </a:r>
        </a:p>
      </dsp:txBody>
      <dsp:txXfrm>
        <a:off x="3698792" y="2331064"/>
        <a:ext cx="2797858" cy="1327134"/>
      </dsp:txXfrm>
    </dsp:sp>
    <dsp:sp modelId="{5C36B6D1-DAFC-4AF8-AB0B-17008EF9C7D8}">
      <dsp:nvSpPr>
        <dsp:cNvPr id="0" name=""/>
        <dsp:cNvSpPr/>
      </dsp:nvSpPr>
      <dsp:spPr>
        <a:xfrm>
          <a:off x="0" y="1728610"/>
          <a:ext cx="2941448" cy="147072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dirty="0"/>
            <a:t>Side by side streaking</a:t>
          </a:r>
        </a:p>
      </dsp:txBody>
      <dsp:txXfrm>
        <a:off x="71795" y="1800405"/>
        <a:ext cx="2797858" cy="132713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9.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2AA3E9-6253-48F2-9892-C85955644B5E}" type="datetimeFigureOut">
              <a:rPr lang="en-US" smtClean="0"/>
              <a:t>9/22/2023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DC8F0E-D1D5-40C7-B9E8-E335AB43E2EF}" type="slidenum">
              <a:rPr lang="en-US" smtClean="0"/>
              <a:t>‹#›</a:t>
            </a:fld>
            <a:endParaRPr lang="en-US"/>
          </a:p>
        </p:txBody>
      </p:sp>
    </p:spTree>
    <p:extLst>
      <p:ext uri="{BB962C8B-B14F-4D97-AF65-F5344CB8AC3E}">
        <p14:creationId xmlns:p14="http://schemas.microsoft.com/office/powerpoint/2010/main" val="29968591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a:t>
            </a:r>
          </a:p>
          <a:p>
            <a:endParaRPr lang="en-US" dirty="0"/>
          </a:p>
          <a:p>
            <a:r>
              <a:rPr lang="en-US" dirty="0"/>
              <a:t>Good morning everyone and welcome to today’s session. The [name association] presents [name of session title]. </a:t>
            </a:r>
          </a:p>
          <a:p>
            <a:endParaRPr lang="en-US" dirty="0"/>
          </a:p>
          <a:p>
            <a:r>
              <a:rPr lang="en-US" dirty="0"/>
              <a:t>I would like to introduce myself. I am [insert name], from [company]  and I am [position at company, brief relationship to association or topic] and I will be moderating the session. </a:t>
            </a:r>
          </a:p>
          <a:p>
            <a:endParaRPr lang="en-US" dirty="0"/>
          </a:p>
          <a:p>
            <a:endParaRPr lang="en-US" dirty="0"/>
          </a:p>
        </p:txBody>
      </p:sp>
      <p:sp>
        <p:nvSpPr>
          <p:cNvPr id="4" name="Slide Number Placeholder 3"/>
          <p:cNvSpPr>
            <a:spLocks noGrp="1"/>
          </p:cNvSpPr>
          <p:nvPr>
            <p:ph type="sldNum" sz="quarter" idx="5"/>
          </p:nvPr>
        </p:nvSpPr>
        <p:spPr/>
        <p:txBody>
          <a:bodyPr/>
          <a:lstStyle/>
          <a:p>
            <a:fld id="{4FDC8F0E-D1D5-40C7-B9E8-E335AB43E2EF}" type="slidenum">
              <a:rPr lang="en-US" smtClean="0"/>
              <a:t>1</a:t>
            </a:fld>
            <a:endParaRPr lang="en-US"/>
          </a:p>
        </p:txBody>
      </p:sp>
    </p:spTree>
    <p:extLst>
      <p:ext uri="{BB962C8B-B14F-4D97-AF65-F5344CB8AC3E}">
        <p14:creationId xmlns:p14="http://schemas.microsoft.com/office/powerpoint/2010/main" val="1490666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DC8F0E-D1D5-40C7-B9E8-E335AB43E2EF}" type="slidenum">
              <a:rPr lang="en-US" smtClean="0"/>
              <a:t>2</a:t>
            </a:fld>
            <a:endParaRPr lang="en-US"/>
          </a:p>
        </p:txBody>
      </p:sp>
    </p:spTree>
    <p:extLst>
      <p:ext uri="{BB962C8B-B14F-4D97-AF65-F5344CB8AC3E}">
        <p14:creationId xmlns:p14="http://schemas.microsoft.com/office/powerpoint/2010/main" val="16079299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DC8F0E-D1D5-40C7-B9E8-E335AB43E2EF}" type="slidenum">
              <a:rPr lang="en-US" smtClean="0"/>
              <a:t>4</a:t>
            </a:fld>
            <a:endParaRPr lang="en-US"/>
          </a:p>
        </p:txBody>
      </p:sp>
    </p:spTree>
    <p:extLst>
      <p:ext uri="{BB962C8B-B14F-4D97-AF65-F5344CB8AC3E}">
        <p14:creationId xmlns:p14="http://schemas.microsoft.com/office/powerpoint/2010/main" val="41532868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DC8F0E-D1D5-40C7-B9E8-E335AB43E2EF}" type="slidenum">
              <a:rPr lang="en-US" smtClean="0"/>
              <a:t>5</a:t>
            </a:fld>
            <a:endParaRPr lang="en-US"/>
          </a:p>
        </p:txBody>
      </p:sp>
    </p:spTree>
    <p:extLst>
      <p:ext uri="{BB962C8B-B14F-4D97-AF65-F5344CB8AC3E}">
        <p14:creationId xmlns:p14="http://schemas.microsoft.com/office/powerpoint/2010/main" val="29454819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DC8F0E-D1D5-40C7-B9E8-E335AB43E2EF}" type="slidenum">
              <a:rPr lang="en-US" smtClean="0"/>
              <a:t>12</a:t>
            </a:fld>
            <a:endParaRPr lang="en-US"/>
          </a:p>
        </p:txBody>
      </p:sp>
    </p:spTree>
    <p:extLst>
      <p:ext uri="{BB962C8B-B14F-4D97-AF65-F5344CB8AC3E}">
        <p14:creationId xmlns:p14="http://schemas.microsoft.com/office/powerpoint/2010/main" val="27921804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DC8F0E-D1D5-40C7-B9E8-E335AB43E2EF}" type="slidenum">
              <a:rPr lang="en-US" smtClean="0"/>
              <a:t>13</a:t>
            </a:fld>
            <a:endParaRPr lang="en-US"/>
          </a:p>
        </p:txBody>
      </p:sp>
    </p:spTree>
    <p:extLst>
      <p:ext uri="{BB962C8B-B14F-4D97-AF65-F5344CB8AC3E}">
        <p14:creationId xmlns:p14="http://schemas.microsoft.com/office/powerpoint/2010/main" val="40651797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a:t>
            </a:r>
          </a:p>
          <a:p>
            <a:r>
              <a:rPr lang="en-US" dirty="0"/>
              <a:t>If you found today’s topic particularly interesting, find ways to continue the learning. We’ve provided a few additional resources to extend the topic outside of this session. Write them down. Use your phone to take a picture of this screen. Review the slide deck that came in your session email today. Our association is here to support your goals.</a:t>
            </a:r>
          </a:p>
          <a:p>
            <a:endParaRPr lang="en-US" dirty="0"/>
          </a:p>
          <a:p>
            <a:r>
              <a:rPr lang="en-US" dirty="0"/>
              <a:t>DO:</a:t>
            </a:r>
          </a:p>
          <a:p>
            <a:r>
              <a:rPr lang="en-US" dirty="0"/>
              <a:t>Locate and additional resources to share with members that extend beyond this session – pubs, websites, name people and share email address or other. </a:t>
            </a:r>
          </a:p>
        </p:txBody>
      </p:sp>
      <p:sp>
        <p:nvSpPr>
          <p:cNvPr id="4" name="Slide Number Placeholder 3"/>
          <p:cNvSpPr>
            <a:spLocks noGrp="1"/>
          </p:cNvSpPr>
          <p:nvPr>
            <p:ph type="sldNum" sz="quarter" idx="5"/>
          </p:nvPr>
        </p:nvSpPr>
        <p:spPr/>
        <p:txBody>
          <a:bodyPr/>
          <a:lstStyle/>
          <a:p>
            <a:fld id="{0EF4D091-29F5-4864-ACD4-79FBBED7C152}" type="slidenum">
              <a:rPr lang="en-US" smtClean="0"/>
              <a:t>20</a:t>
            </a:fld>
            <a:endParaRPr lang="en-US" dirty="0"/>
          </a:p>
        </p:txBody>
      </p:sp>
    </p:spTree>
    <p:extLst>
      <p:ext uri="{BB962C8B-B14F-4D97-AF65-F5344CB8AC3E}">
        <p14:creationId xmlns:p14="http://schemas.microsoft.com/office/powerpoint/2010/main" val="30076612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a:t>
            </a:r>
          </a:p>
          <a:p>
            <a:r>
              <a:rPr lang="en-US"/>
              <a:t>It’s </a:t>
            </a:r>
            <a:r>
              <a:rPr lang="en-US" dirty="0"/>
              <a:t>time to answer some of the questions you’ve been asking from the Q&amp;A panel.  </a:t>
            </a:r>
          </a:p>
          <a:p>
            <a:endParaRPr lang="en-US" dirty="0"/>
          </a:p>
          <a:p>
            <a:r>
              <a:rPr lang="en-US" dirty="0"/>
              <a:t>DO:</a:t>
            </a:r>
          </a:p>
          <a:p>
            <a:r>
              <a:rPr lang="en-US" dirty="0"/>
              <a:t>Make sure to use their name and show appreciation for the comment.</a:t>
            </a:r>
          </a:p>
          <a:p>
            <a:endParaRPr lang="en-US" dirty="0"/>
          </a:p>
        </p:txBody>
      </p:sp>
      <p:sp>
        <p:nvSpPr>
          <p:cNvPr id="4" name="Slide Number Placeholder 3"/>
          <p:cNvSpPr>
            <a:spLocks noGrp="1"/>
          </p:cNvSpPr>
          <p:nvPr>
            <p:ph type="sldNum" sz="quarter" idx="5"/>
          </p:nvPr>
        </p:nvSpPr>
        <p:spPr/>
        <p:txBody>
          <a:bodyPr/>
          <a:lstStyle/>
          <a:p>
            <a:fld id="{4FDC8F0E-D1D5-40C7-B9E8-E335AB43E2EF}" type="slidenum">
              <a:rPr lang="en-US" smtClean="0"/>
              <a:t>21</a:t>
            </a:fld>
            <a:endParaRPr lang="en-US"/>
          </a:p>
        </p:txBody>
      </p:sp>
    </p:spTree>
    <p:extLst>
      <p:ext uri="{BB962C8B-B14F-4D97-AF65-F5344CB8AC3E}">
        <p14:creationId xmlns:p14="http://schemas.microsoft.com/office/powerpoint/2010/main" val="19890849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descr="A picture containing vessel, barrel&#10;&#10;Description automatically generated">
            <a:extLst>
              <a:ext uri="{FF2B5EF4-FFF2-40B4-BE49-F238E27FC236}">
                <a16:creationId xmlns:a16="http://schemas.microsoft.com/office/drawing/2014/main" id="{F5F01AAB-3C7A-429F-A427-98000F92360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1943DAA-8F79-4530-BC4C-50A33F0D17C5}"/>
              </a:ext>
            </a:extLst>
          </p:cNvPr>
          <p:cNvSpPr>
            <a:spLocks noGrp="1"/>
          </p:cNvSpPr>
          <p:nvPr>
            <p:ph type="ctrTitle"/>
          </p:nvPr>
        </p:nvSpPr>
        <p:spPr>
          <a:xfrm>
            <a:off x="5486399" y="2165351"/>
            <a:ext cx="5962651" cy="1616074"/>
          </a:xfrm>
          <a:noFill/>
        </p:spPr>
        <p:txBody>
          <a:bodyPr anchor="ctr" anchorCtr="0">
            <a:noAutofit/>
          </a:bodyPr>
          <a:lstStyle>
            <a:lvl1pPr algn="l">
              <a:defRPr sz="36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991782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mp; Photo">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0C467AB-EF55-4F72-9B85-B8EC69A6B46E}"/>
              </a:ext>
            </a:extLst>
          </p:cNvPr>
          <p:cNvSpPr>
            <a:spLocks noGrp="1"/>
          </p:cNvSpPr>
          <p:nvPr>
            <p:ph type="dt" sz="half" idx="10"/>
          </p:nvPr>
        </p:nvSpPr>
        <p:spPr/>
        <p:txBody>
          <a:bodyPr/>
          <a:lstStyle/>
          <a:p>
            <a:fld id="{1CD4D292-55DA-4D08-B17E-ACE5FA50D9C1}" type="datetime1">
              <a:rPr lang="en-US" smtClean="0"/>
              <a:t>9/22/2023</a:t>
            </a:fld>
            <a:endParaRPr lang="en-US"/>
          </a:p>
        </p:txBody>
      </p:sp>
      <p:sp>
        <p:nvSpPr>
          <p:cNvPr id="4" name="Footer Placeholder 3">
            <a:extLst>
              <a:ext uri="{FF2B5EF4-FFF2-40B4-BE49-F238E27FC236}">
                <a16:creationId xmlns:a16="http://schemas.microsoft.com/office/drawing/2014/main" id="{CA783CA8-E341-4099-A391-671AE35314B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D4C484B-A738-42FF-B046-03CBEC0DF75E}"/>
              </a:ext>
            </a:extLst>
          </p:cNvPr>
          <p:cNvSpPr>
            <a:spLocks noGrp="1"/>
          </p:cNvSpPr>
          <p:nvPr>
            <p:ph type="sldNum" sz="quarter" idx="12"/>
          </p:nvPr>
        </p:nvSpPr>
        <p:spPr/>
        <p:txBody>
          <a:bodyPr/>
          <a:lstStyle/>
          <a:p>
            <a:fld id="{B5915699-0F63-4C61-80D8-C6D5EC39C3C1}" type="slidenum">
              <a:rPr lang="en-US" smtClean="0"/>
              <a:t>‹#›</a:t>
            </a:fld>
            <a:endParaRPr lang="en-US"/>
          </a:p>
        </p:txBody>
      </p:sp>
      <p:sp>
        <p:nvSpPr>
          <p:cNvPr id="7" name="Arc 6">
            <a:extLst>
              <a:ext uri="{FF2B5EF4-FFF2-40B4-BE49-F238E27FC236}">
                <a16:creationId xmlns:a16="http://schemas.microsoft.com/office/drawing/2014/main" id="{0CF80F04-B0FA-43FA-8CD7-CBA82C2D921E}"/>
              </a:ext>
            </a:extLst>
          </p:cNvPr>
          <p:cNvSpPr/>
          <p:nvPr userDrawn="1"/>
        </p:nvSpPr>
        <p:spPr>
          <a:xfrm>
            <a:off x="5361471" y="-1920271"/>
            <a:ext cx="8168262" cy="8168260"/>
          </a:xfrm>
          <a:prstGeom prst="arc">
            <a:avLst>
              <a:gd name="adj1" fmla="val 7433064"/>
              <a:gd name="adj2" fmla="val 11410802"/>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Picture Placeholder 14">
            <a:extLst>
              <a:ext uri="{FF2B5EF4-FFF2-40B4-BE49-F238E27FC236}">
                <a16:creationId xmlns:a16="http://schemas.microsoft.com/office/drawing/2014/main" id="{46633F85-7409-4DD5-B0D1-2AAF26F64355}"/>
              </a:ext>
            </a:extLst>
          </p:cNvPr>
          <p:cNvSpPr>
            <a:spLocks noGrp="1"/>
          </p:cNvSpPr>
          <p:nvPr>
            <p:ph type="pic" sz="quarter" idx="13"/>
          </p:nvPr>
        </p:nvSpPr>
        <p:spPr>
          <a:xfrm>
            <a:off x="5639422" y="0"/>
            <a:ext cx="6552578" cy="5965526"/>
          </a:xfrm>
          <a:custGeom>
            <a:avLst/>
            <a:gdLst>
              <a:gd name="connsiteX0" fmla="*/ 618515 w 6552578"/>
              <a:gd name="connsiteY0" fmla="*/ 0 h 5965526"/>
              <a:gd name="connsiteX1" fmla="*/ 6552578 w 6552578"/>
              <a:gd name="connsiteY1" fmla="*/ 0 h 5965526"/>
              <a:gd name="connsiteX2" fmla="*/ 6552578 w 6552578"/>
              <a:gd name="connsiteY2" fmla="*/ 4882974 h 5965526"/>
              <a:gd name="connsiteX3" fmla="*/ 6334194 w 6552578"/>
              <a:gd name="connsiteY3" fmla="*/ 5081456 h 5965526"/>
              <a:gd name="connsiteX4" fmla="*/ 3871537 w 6552578"/>
              <a:gd name="connsiteY4" fmla="*/ 5965526 h 5965526"/>
              <a:gd name="connsiteX5" fmla="*/ 0 w 6552578"/>
              <a:gd name="connsiteY5" fmla="*/ 2093989 h 5965526"/>
              <a:gd name="connsiteX6" fmla="*/ 512935 w 6552578"/>
              <a:gd name="connsiteY6" fmla="*/ 166905 h 5965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2578" h="5965526">
                <a:moveTo>
                  <a:pt x="618515" y="0"/>
                </a:moveTo>
                <a:lnTo>
                  <a:pt x="6552578" y="0"/>
                </a:lnTo>
                <a:lnTo>
                  <a:pt x="6552578" y="4882974"/>
                </a:lnTo>
                <a:lnTo>
                  <a:pt x="6334194" y="5081456"/>
                </a:lnTo>
                <a:cubicBezTo>
                  <a:pt x="5664964" y="5633753"/>
                  <a:pt x="4806995" y="5965526"/>
                  <a:pt x="3871537" y="5965526"/>
                </a:cubicBezTo>
                <a:cubicBezTo>
                  <a:pt x="1733347" y="5965526"/>
                  <a:pt x="0" y="4232179"/>
                  <a:pt x="0" y="2093989"/>
                </a:cubicBezTo>
                <a:cubicBezTo>
                  <a:pt x="0" y="1392395"/>
                  <a:pt x="186623" y="734390"/>
                  <a:pt x="512935" y="166905"/>
                </a:cubicBezTo>
                <a:close/>
              </a:path>
            </a:pathLst>
          </a:custGeom>
          <a:solidFill>
            <a:schemeClr val="bg1">
              <a:lumMod val="95000"/>
            </a:schemeClr>
          </a:solidFill>
        </p:spPr>
        <p:txBody>
          <a:bodyPr wrap="square" anchor="ctr" anchorCtr="0">
            <a:noAutofit/>
          </a:bodyPr>
          <a:lstStyle>
            <a:lvl1pPr marL="0" indent="0" algn="ctr">
              <a:buNone/>
              <a:defRPr/>
            </a:lvl1pPr>
          </a:lstStyle>
          <a:p>
            <a:endParaRPr lang="en-US"/>
          </a:p>
        </p:txBody>
      </p:sp>
      <p:sp>
        <p:nvSpPr>
          <p:cNvPr id="2" name="Title 1">
            <a:extLst>
              <a:ext uri="{FF2B5EF4-FFF2-40B4-BE49-F238E27FC236}">
                <a16:creationId xmlns:a16="http://schemas.microsoft.com/office/drawing/2014/main" id="{74CFC91C-80A3-4B52-B579-11C632E77F6E}"/>
              </a:ext>
            </a:extLst>
          </p:cNvPr>
          <p:cNvSpPr>
            <a:spLocks noGrp="1"/>
          </p:cNvSpPr>
          <p:nvPr>
            <p:ph type="title"/>
          </p:nvPr>
        </p:nvSpPr>
        <p:spPr>
          <a:xfrm>
            <a:off x="2987040" y="2124729"/>
            <a:ext cx="3108960" cy="3108960"/>
          </a:xfrm>
          <a:prstGeom prst="ellipse">
            <a:avLst/>
          </a:prstGeom>
          <a:solidFill>
            <a:schemeClr val="accent1">
              <a:alpha val="85000"/>
            </a:schemeClr>
          </a:solidFill>
        </p:spPr>
        <p:txBody>
          <a:bodyPr lIns="0" rIns="0" anchor="ctr" anchorCtr="0">
            <a:noAutofit/>
          </a:bodyPr>
          <a:lstStyle>
            <a:lvl1pPr algn="ctr">
              <a:lnSpc>
                <a:spcPct val="100000"/>
              </a:lnSpc>
              <a:defRPr sz="2700">
                <a:solidFill>
                  <a:schemeClr val="bg1"/>
                </a:solidFill>
              </a:defRPr>
            </a:lvl1pPr>
          </a:lstStyle>
          <a:p>
            <a:r>
              <a:rPr lang="en-US" dirty="0"/>
              <a:t>Click to edit Master title style</a:t>
            </a:r>
          </a:p>
        </p:txBody>
      </p:sp>
      <p:sp>
        <p:nvSpPr>
          <p:cNvPr id="8" name="Arc 7">
            <a:extLst>
              <a:ext uri="{FF2B5EF4-FFF2-40B4-BE49-F238E27FC236}">
                <a16:creationId xmlns:a16="http://schemas.microsoft.com/office/drawing/2014/main" id="{CDCCA8F9-9DC2-41EE-84FA-020C15068925}"/>
              </a:ext>
            </a:extLst>
          </p:cNvPr>
          <p:cNvSpPr/>
          <p:nvPr userDrawn="1"/>
        </p:nvSpPr>
        <p:spPr>
          <a:xfrm>
            <a:off x="5122935" y="-2158807"/>
            <a:ext cx="8645334" cy="8645332"/>
          </a:xfrm>
          <a:prstGeom prst="arc">
            <a:avLst>
              <a:gd name="adj1" fmla="val 6708937"/>
              <a:gd name="adj2" fmla="val 12363861"/>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396046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pic>
        <p:nvPicPr>
          <p:cNvPr id="6" name="Picture 5" descr="A picture containing text, monitor, television, electronics&#10;&#10;Description automatically generated">
            <a:extLst>
              <a:ext uri="{FF2B5EF4-FFF2-40B4-BE49-F238E27FC236}">
                <a16:creationId xmlns:a16="http://schemas.microsoft.com/office/drawing/2014/main" id="{306413B8-C2A3-4DD3-BCAA-F18191C723D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8354" y="332013"/>
            <a:ext cx="11583778" cy="5983062"/>
          </a:xfrm>
          <a:prstGeom prst="rect">
            <a:avLst/>
          </a:prstGeom>
        </p:spPr>
      </p:pic>
      <p:sp>
        <p:nvSpPr>
          <p:cNvPr id="3" name="Date Placeholder 2">
            <a:extLst>
              <a:ext uri="{FF2B5EF4-FFF2-40B4-BE49-F238E27FC236}">
                <a16:creationId xmlns:a16="http://schemas.microsoft.com/office/drawing/2014/main" id="{10C467AB-EF55-4F72-9B85-B8EC69A6B46E}"/>
              </a:ext>
            </a:extLst>
          </p:cNvPr>
          <p:cNvSpPr>
            <a:spLocks noGrp="1"/>
          </p:cNvSpPr>
          <p:nvPr>
            <p:ph type="dt" sz="half" idx="10"/>
          </p:nvPr>
        </p:nvSpPr>
        <p:spPr/>
        <p:txBody>
          <a:bodyPr/>
          <a:lstStyle/>
          <a:p>
            <a:fld id="{1CD4D292-55DA-4D08-B17E-ACE5FA50D9C1}" type="datetime1">
              <a:rPr lang="en-US" smtClean="0"/>
              <a:t>9/22/2023</a:t>
            </a:fld>
            <a:endParaRPr lang="en-US"/>
          </a:p>
        </p:txBody>
      </p:sp>
      <p:sp>
        <p:nvSpPr>
          <p:cNvPr id="4" name="Footer Placeholder 3">
            <a:extLst>
              <a:ext uri="{FF2B5EF4-FFF2-40B4-BE49-F238E27FC236}">
                <a16:creationId xmlns:a16="http://schemas.microsoft.com/office/drawing/2014/main" id="{CA783CA8-E341-4099-A391-671AE35314B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D4C484B-A738-42FF-B046-03CBEC0DF75E}"/>
              </a:ext>
            </a:extLst>
          </p:cNvPr>
          <p:cNvSpPr>
            <a:spLocks noGrp="1"/>
          </p:cNvSpPr>
          <p:nvPr>
            <p:ph type="sldNum" sz="quarter" idx="12"/>
          </p:nvPr>
        </p:nvSpPr>
        <p:spPr/>
        <p:txBody>
          <a:bodyPr/>
          <a:lstStyle/>
          <a:p>
            <a:fld id="{B5915699-0F63-4C61-80D8-C6D5EC39C3C1}" type="slidenum">
              <a:rPr lang="en-US" smtClean="0"/>
              <a:t>‹#›</a:t>
            </a:fld>
            <a:endParaRPr lang="en-US"/>
          </a:p>
        </p:txBody>
      </p:sp>
      <p:sp>
        <p:nvSpPr>
          <p:cNvPr id="7" name="Media Placeholder 3">
            <a:extLst>
              <a:ext uri="{FF2B5EF4-FFF2-40B4-BE49-F238E27FC236}">
                <a16:creationId xmlns:a16="http://schemas.microsoft.com/office/drawing/2014/main" id="{B82C0DBA-8DF2-48A8-9B90-E2B2551FBA21}"/>
              </a:ext>
            </a:extLst>
          </p:cNvPr>
          <p:cNvSpPr>
            <a:spLocks noGrp="1"/>
          </p:cNvSpPr>
          <p:nvPr>
            <p:ph type="media" sz="quarter" idx="14"/>
          </p:nvPr>
        </p:nvSpPr>
        <p:spPr>
          <a:xfrm>
            <a:off x="1666875" y="771524"/>
            <a:ext cx="8505825" cy="4752975"/>
          </a:xfrm>
          <a:solidFill>
            <a:schemeClr val="bg1">
              <a:lumMod val="95000"/>
            </a:schemeClr>
          </a:solidFill>
        </p:spPr>
        <p:txBody>
          <a:bodyPr anchor="ctr" anchorCtr="0"/>
          <a:lstStyle>
            <a:lvl1pPr algn="ctr">
              <a:defRPr/>
            </a:lvl1pPr>
          </a:lstStyle>
          <a:p>
            <a:endParaRPr lang="en-US"/>
          </a:p>
        </p:txBody>
      </p:sp>
      <p:sp>
        <p:nvSpPr>
          <p:cNvPr id="2" name="Title 1">
            <a:extLst>
              <a:ext uri="{FF2B5EF4-FFF2-40B4-BE49-F238E27FC236}">
                <a16:creationId xmlns:a16="http://schemas.microsoft.com/office/drawing/2014/main" id="{74CFC91C-80A3-4B52-B579-11C632E77F6E}"/>
              </a:ext>
            </a:extLst>
          </p:cNvPr>
          <p:cNvSpPr>
            <a:spLocks noGrp="1"/>
          </p:cNvSpPr>
          <p:nvPr>
            <p:ph type="title"/>
          </p:nvPr>
        </p:nvSpPr>
        <p:spPr>
          <a:xfrm>
            <a:off x="9706733" y="1802438"/>
            <a:ext cx="2227301" cy="2227301"/>
          </a:xfrm>
          <a:prstGeom prst="ellipse">
            <a:avLst/>
          </a:prstGeom>
          <a:solidFill>
            <a:schemeClr val="accent1">
              <a:alpha val="90000"/>
            </a:schemeClr>
          </a:solidFill>
        </p:spPr>
        <p:txBody>
          <a:bodyPr lIns="0" rIns="0" anchor="ctr" anchorCtr="0">
            <a:noAutofit/>
          </a:bodyPr>
          <a:lstStyle>
            <a:lvl1pPr algn="ctr">
              <a:defRPr sz="2000">
                <a:solidFill>
                  <a:schemeClr val="bg1"/>
                </a:solidFill>
              </a:defRPr>
            </a:lvl1pPr>
          </a:lstStyle>
          <a:p>
            <a:r>
              <a:rPr lang="en-US"/>
              <a:t>Click to edit Master title style</a:t>
            </a:r>
          </a:p>
        </p:txBody>
      </p:sp>
    </p:spTree>
    <p:extLst>
      <p:ext uri="{BB962C8B-B14F-4D97-AF65-F5344CB8AC3E}">
        <p14:creationId xmlns:p14="http://schemas.microsoft.com/office/powerpoint/2010/main" val="10845216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C781AF6-C5F1-448A-8CA4-15DFC8C3BD20}"/>
              </a:ext>
            </a:extLst>
          </p:cNvPr>
          <p:cNvSpPr>
            <a:spLocks noGrp="1"/>
          </p:cNvSpPr>
          <p:nvPr>
            <p:ph type="dt" sz="half" idx="10"/>
          </p:nvPr>
        </p:nvSpPr>
        <p:spPr/>
        <p:txBody>
          <a:bodyPr/>
          <a:lstStyle/>
          <a:p>
            <a:fld id="{3767D9FF-1075-49AE-81E1-3A800281B142}" type="datetime1">
              <a:rPr lang="en-US" smtClean="0"/>
              <a:t>9/22/2023</a:t>
            </a:fld>
            <a:endParaRPr lang="en-US"/>
          </a:p>
        </p:txBody>
      </p:sp>
      <p:sp>
        <p:nvSpPr>
          <p:cNvPr id="3" name="Footer Placeholder 2">
            <a:extLst>
              <a:ext uri="{FF2B5EF4-FFF2-40B4-BE49-F238E27FC236}">
                <a16:creationId xmlns:a16="http://schemas.microsoft.com/office/drawing/2014/main" id="{EC7F07AC-DD76-4557-8199-3C087F75B09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7E48E9B-0743-4DE2-A59C-C8C65A40BC9A}"/>
              </a:ext>
            </a:extLst>
          </p:cNvPr>
          <p:cNvSpPr>
            <a:spLocks noGrp="1"/>
          </p:cNvSpPr>
          <p:nvPr>
            <p:ph type="sldNum" sz="quarter" idx="12"/>
          </p:nvPr>
        </p:nvSpPr>
        <p:spPr/>
        <p:txBody>
          <a:bodyPr/>
          <a:lstStyle/>
          <a:p>
            <a:fld id="{B5915699-0F63-4C61-80D8-C6D5EC39C3C1}" type="slidenum">
              <a:rPr lang="en-US" smtClean="0"/>
              <a:t>‹#›</a:t>
            </a:fld>
            <a:endParaRPr lang="en-US"/>
          </a:p>
        </p:txBody>
      </p:sp>
    </p:spTree>
    <p:extLst>
      <p:ext uri="{BB962C8B-B14F-4D97-AF65-F5344CB8AC3E}">
        <p14:creationId xmlns:p14="http://schemas.microsoft.com/office/powerpoint/2010/main" val="20549747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content, photo &amp; call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B7E6A-C98F-45F1-98F8-92FD5569C44A}"/>
              </a:ext>
            </a:extLst>
          </p:cNvPr>
          <p:cNvSpPr>
            <a:spLocks noGrp="1"/>
          </p:cNvSpPr>
          <p:nvPr>
            <p:ph type="title"/>
          </p:nvPr>
        </p:nvSpPr>
        <p:spPr>
          <a:xfrm>
            <a:off x="495300" y="457200"/>
            <a:ext cx="7286625" cy="638174"/>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AA36B43A-1B85-4C3C-8227-EF53AD6E76DD}"/>
              </a:ext>
            </a:extLst>
          </p:cNvPr>
          <p:cNvSpPr>
            <a:spLocks noGrp="1"/>
          </p:cNvSpPr>
          <p:nvPr>
            <p:ph idx="1"/>
          </p:nvPr>
        </p:nvSpPr>
        <p:spPr>
          <a:xfrm>
            <a:off x="495300" y="1485900"/>
            <a:ext cx="7286625" cy="4762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reeform 18">
            <a:extLst>
              <a:ext uri="{FF2B5EF4-FFF2-40B4-BE49-F238E27FC236}">
                <a16:creationId xmlns:a16="http://schemas.microsoft.com/office/drawing/2014/main" id="{86631AA5-28DA-44FB-85F1-3361D94166F6}"/>
              </a:ext>
            </a:extLst>
          </p:cNvPr>
          <p:cNvSpPr>
            <a:spLocks/>
          </p:cNvSpPr>
          <p:nvPr userDrawn="1"/>
        </p:nvSpPr>
        <p:spPr bwMode="auto">
          <a:xfrm>
            <a:off x="7874069" y="-9468"/>
            <a:ext cx="4327961" cy="4196925"/>
          </a:xfrm>
          <a:custGeom>
            <a:avLst/>
            <a:gdLst>
              <a:gd name="T0" fmla="*/ 911 w 911"/>
              <a:gd name="T1" fmla="*/ 404 h 809"/>
              <a:gd name="T2" fmla="*/ 897 w 911"/>
              <a:gd name="T3" fmla="*/ 455 h 809"/>
              <a:gd name="T4" fmla="*/ 718 w 911"/>
              <a:gd name="T5" fmla="*/ 759 h 809"/>
              <a:gd name="T6" fmla="*/ 632 w 911"/>
              <a:gd name="T7" fmla="*/ 809 h 809"/>
              <a:gd name="T8" fmla="*/ 284 w 911"/>
              <a:gd name="T9" fmla="*/ 809 h 809"/>
              <a:gd name="T10" fmla="*/ 198 w 911"/>
              <a:gd name="T11" fmla="*/ 759 h 809"/>
              <a:gd name="T12" fmla="*/ 19 w 911"/>
              <a:gd name="T13" fmla="*/ 455 h 809"/>
              <a:gd name="T14" fmla="*/ 19 w 911"/>
              <a:gd name="T15" fmla="*/ 354 h 809"/>
              <a:gd name="T16" fmla="*/ 198 w 911"/>
              <a:gd name="T17" fmla="*/ 49 h 809"/>
              <a:gd name="T18" fmla="*/ 284 w 911"/>
              <a:gd name="T19" fmla="*/ 0 h 809"/>
              <a:gd name="T20" fmla="*/ 632 w 911"/>
              <a:gd name="T21" fmla="*/ 0 h 809"/>
              <a:gd name="T22" fmla="*/ 718 w 911"/>
              <a:gd name="T23" fmla="*/ 49 h 809"/>
              <a:gd name="T24" fmla="*/ 897 w 911"/>
              <a:gd name="T25" fmla="*/ 354 h 809"/>
              <a:gd name="T26" fmla="*/ 911 w 911"/>
              <a:gd name="T27" fmla="*/ 404 h 809"/>
              <a:gd name="connsiteX0" fmla="*/ 9948 w 9948"/>
              <a:gd name="connsiteY0" fmla="*/ 4994 h 10000"/>
              <a:gd name="connsiteX1" fmla="*/ 9794 w 9948"/>
              <a:gd name="connsiteY1" fmla="*/ 5624 h 10000"/>
              <a:gd name="connsiteX2" fmla="*/ 7829 w 9948"/>
              <a:gd name="connsiteY2" fmla="*/ 9382 h 10000"/>
              <a:gd name="connsiteX3" fmla="*/ 6885 w 9948"/>
              <a:gd name="connsiteY3" fmla="*/ 10000 h 10000"/>
              <a:gd name="connsiteX4" fmla="*/ 3065 w 9948"/>
              <a:gd name="connsiteY4" fmla="*/ 10000 h 10000"/>
              <a:gd name="connsiteX5" fmla="*/ 2121 w 9948"/>
              <a:gd name="connsiteY5" fmla="*/ 9382 h 10000"/>
              <a:gd name="connsiteX6" fmla="*/ 157 w 9948"/>
              <a:gd name="connsiteY6" fmla="*/ 5624 h 10000"/>
              <a:gd name="connsiteX7" fmla="*/ 157 w 9948"/>
              <a:gd name="connsiteY7" fmla="*/ 4376 h 10000"/>
              <a:gd name="connsiteX8" fmla="*/ 1126 w 9948"/>
              <a:gd name="connsiteY8" fmla="*/ 2488 h 10000"/>
              <a:gd name="connsiteX9" fmla="*/ 2121 w 9948"/>
              <a:gd name="connsiteY9" fmla="*/ 606 h 10000"/>
              <a:gd name="connsiteX10" fmla="*/ 3065 w 9948"/>
              <a:gd name="connsiteY10" fmla="*/ 0 h 10000"/>
              <a:gd name="connsiteX11" fmla="*/ 6885 w 9948"/>
              <a:gd name="connsiteY11" fmla="*/ 0 h 10000"/>
              <a:gd name="connsiteX12" fmla="*/ 7829 w 9948"/>
              <a:gd name="connsiteY12" fmla="*/ 606 h 10000"/>
              <a:gd name="connsiteX13" fmla="*/ 9794 w 9948"/>
              <a:gd name="connsiteY13" fmla="*/ 4376 h 10000"/>
              <a:gd name="connsiteX14" fmla="*/ 9948 w 9948"/>
              <a:gd name="connsiteY14" fmla="*/ 4994 h 10000"/>
              <a:gd name="connsiteX0" fmla="*/ 3081 w 10000"/>
              <a:gd name="connsiteY0" fmla="*/ 0 h 10000"/>
              <a:gd name="connsiteX1" fmla="*/ 6921 w 10000"/>
              <a:gd name="connsiteY1" fmla="*/ 0 h 10000"/>
              <a:gd name="connsiteX2" fmla="*/ 7870 w 10000"/>
              <a:gd name="connsiteY2" fmla="*/ 606 h 10000"/>
              <a:gd name="connsiteX3" fmla="*/ 9845 w 10000"/>
              <a:gd name="connsiteY3" fmla="*/ 4376 h 10000"/>
              <a:gd name="connsiteX4" fmla="*/ 10000 w 10000"/>
              <a:gd name="connsiteY4" fmla="*/ 4994 h 10000"/>
              <a:gd name="connsiteX5" fmla="*/ 9845 w 10000"/>
              <a:gd name="connsiteY5" fmla="*/ 5624 h 10000"/>
              <a:gd name="connsiteX6" fmla="*/ 7870 w 10000"/>
              <a:gd name="connsiteY6" fmla="*/ 9382 h 10000"/>
              <a:gd name="connsiteX7" fmla="*/ 6921 w 10000"/>
              <a:gd name="connsiteY7" fmla="*/ 10000 h 10000"/>
              <a:gd name="connsiteX8" fmla="*/ 3081 w 10000"/>
              <a:gd name="connsiteY8" fmla="*/ 10000 h 10000"/>
              <a:gd name="connsiteX9" fmla="*/ 2132 w 10000"/>
              <a:gd name="connsiteY9" fmla="*/ 9382 h 10000"/>
              <a:gd name="connsiteX10" fmla="*/ 158 w 10000"/>
              <a:gd name="connsiteY10" fmla="*/ 5624 h 10000"/>
              <a:gd name="connsiteX11" fmla="*/ 158 w 10000"/>
              <a:gd name="connsiteY11" fmla="*/ 4376 h 10000"/>
              <a:gd name="connsiteX12" fmla="*/ 1132 w 10000"/>
              <a:gd name="connsiteY12" fmla="*/ 2488 h 10000"/>
              <a:gd name="connsiteX13" fmla="*/ 2132 w 10000"/>
              <a:gd name="connsiteY13" fmla="*/ 606 h 10000"/>
              <a:gd name="connsiteX14" fmla="*/ 3227 w 10000"/>
              <a:gd name="connsiteY14" fmla="*/ 164 h 10000"/>
              <a:gd name="connsiteX0" fmla="*/ 3081 w 10000"/>
              <a:gd name="connsiteY0" fmla="*/ 0 h 10000"/>
              <a:gd name="connsiteX1" fmla="*/ 6921 w 10000"/>
              <a:gd name="connsiteY1" fmla="*/ 0 h 10000"/>
              <a:gd name="connsiteX2" fmla="*/ 7870 w 10000"/>
              <a:gd name="connsiteY2" fmla="*/ 606 h 10000"/>
              <a:gd name="connsiteX3" fmla="*/ 9845 w 10000"/>
              <a:gd name="connsiteY3" fmla="*/ 4376 h 10000"/>
              <a:gd name="connsiteX4" fmla="*/ 10000 w 10000"/>
              <a:gd name="connsiteY4" fmla="*/ 4994 h 10000"/>
              <a:gd name="connsiteX5" fmla="*/ 9845 w 10000"/>
              <a:gd name="connsiteY5" fmla="*/ 5624 h 10000"/>
              <a:gd name="connsiteX6" fmla="*/ 7870 w 10000"/>
              <a:gd name="connsiteY6" fmla="*/ 9382 h 10000"/>
              <a:gd name="connsiteX7" fmla="*/ 6921 w 10000"/>
              <a:gd name="connsiteY7" fmla="*/ 10000 h 10000"/>
              <a:gd name="connsiteX8" fmla="*/ 3081 w 10000"/>
              <a:gd name="connsiteY8" fmla="*/ 10000 h 10000"/>
              <a:gd name="connsiteX9" fmla="*/ 2132 w 10000"/>
              <a:gd name="connsiteY9" fmla="*/ 9382 h 10000"/>
              <a:gd name="connsiteX10" fmla="*/ 158 w 10000"/>
              <a:gd name="connsiteY10" fmla="*/ 5624 h 10000"/>
              <a:gd name="connsiteX11" fmla="*/ 158 w 10000"/>
              <a:gd name="connsiteY11" fmla="*/ 4376 h 10000"/>
              <a:gd name="connsiteX12" fmla="*/ 1132 w 10000"/>
              <a:gd name="connsiteY12" fmla="*/ 2488 h 10000"/>
              <a:gd name="connsiteX13" fmla="*/ 2132 w 10000"/>
              <a:gd name="connsiteY13" fmla="*/ 606 h 10000"/>
              <a:gd name="connsiteX0" fmla="*/ 3081 w 10000"/>
              <a:gd name="connsiteY0" fmla="*/ 0 h 10000"/>
              <a:gd name="connsiteX1" fmla="*/ 6921 w 10000"/>
              <a:gd name="connsiteY1" fmla="*/ 0 h 10000"/>
              <a:gd name="connsiteX2" fmla="*/ 7870 w 10000"/>
              <a:gd name="connsiteY2" fmla="*/ 606 h 10000"/>
              <a:gd name="connsiteX3" fmla="*/ 9845 w 10000"/>
              <a:gd name="connsiteY3" fmla="*/ 4376 h 10000"/>
              <a:gd name="connsiteX4" fmla="*/ 10000 w 10000"/>
              <a:gd name="connsiteY4" fmla="*/ 4994 h 10000"/>
              <a:gd name="connsiteX5" fmla="*/ 9845 w 10000"/>
              <a:gd name="connsiteY5" fmla="*/ 5624 h 10000"/>
              <a:gd name="connsiteX6" fmla="*/ 7870 w 10000"/>
              <a:gd name="connsiteY6" fmla="*/ 9382 h 10000"/>
              <a:gd name="connsiteX7" fmla="*/ 6921 w 10000"/>
              <a:gd name="connsiteY7" fmla="*/ 10000 h 10000"/>
              <a:gd name="connsiteX8" fmla="*/ 3081 w 10000"/>
              <a:gd name="connsiteY8" fmla="*/ 10000 h 10000"/>
              <a:gd name="connsiteX9" fmla="*/ 2132 w 10000"/>
              <a:gd name="connsiteY9" fmla="*/ 9382 h 10000"/>
              <a:gd name="connsiteX10" fmla="*/ 158 w 10000"/>
              <a:gd name="connsiteY10" fmla="*/ 5624 h 10000"/>
              <a:gd name="connsiteX11" fmla="*/ 158 w 10000"/>
              <a:gd name="connsiteY11" fmla="*/ 4376 h 10000"/>
              <a:gd name="connsiteX12" fmla="*/ 1132 w 10000"/>
              <a:gd name="connsiteY12" fmla="*/ 2488 h 10000"/>
              <a:gd name="connsiteX0" fmla="*/ 6921 w 10000"/>
              <a:gd name="connsiteY0" fmla="*/ 0 h 10000"/>
              <a:gd name="connsiteX1" fmla="*/ 7870 w 10000"/>
              <a:gd name="connsiteY1" fmla="*/ 606 h 10000"/>
              <a:gd name="connsiteX2" fmla="*/ 9845 w 10000"/>
              <a:gd name="connsiteY2" fmla="*/ 4376 h 10000"/>
              <a:gd name="connsiteX3" fmla="*/ 10000 w 10000"/>
              <a:gd name="connsiteY3" fmla="*/ 4994 h 10000"/>
              <a:gd name="connsiteX4" fmla="*/ 9845 w 10000"/>
              <a:gd name="connsiteY4" fmla="*/ 5624 h 10000"/>
              <a:gd name="connsiteX5" fmla="*/ 7870 w 10000"/>
              <a:gd name="connsiteY5" fmla="*/ 9382 h 10000"/>
              <a:gd name="connsiteX6" fmla="*/ 6921 w 10000"/>
              <a:gd name="connsiteY6" fmla="*/ 10000 h 10000"/>
              <a:gd name="connsiteX7" fmla="*/ 3081 w 10000"/>
              <a:gd name="connsiteY7" fmla="*/ 10000 h 10000"/>
              <a:gd name="connsiteX8" fmla="*/ 2132 w 10000"/>
              <a:gd name="connsiteY8" fmla="*/ 9382 h 10000"/>
              <a:gd name="connsiteX9" fmla="*/ 158 w 10000"/>
              <a:gd name="connsiteY9" fmla="*/ 5624 h 10000"/>
              <a:gd name="connsiteX10" fmla="*/ 158 w 10000"/>
              <a:gd name="connsiteY10" fmla="*/ 4376 h 10000"/>
              <a:gd name="connsiteX11" fmla="*/ 1132 w 10000"/>
              <a:gd name="connsiteY11" fmla="*/ 2488 h 10000"/>
              <a:gd name="connsiteX0" fmla="*/ 7870 w 10000"/>
              <a:gd name="connsiteY0" fmla="*/ 0 h 9394"/>
              <a:gd name="connsiteX1" fmla="*/ 9845 w 10000"/>
              <a:gd name="connsiteY1" fmla="*/ 3770 h 9394"/>
              <a:gd name="connsiteX2" fmla="*/ 10000 w 10000"/>
              <a:gd name="connsiteY2" fmla="*/ 4388 h 9394"/>
              <a:gd name="connsiteX3" fmla="*/ 9845 w 10000"/>
              <a:gd name="connsiteY3" fmla="*/ 5018 h 9394"/>
              <a:gd name="connsiteX4" fmla="*/ 7870 w 10000"/>
              <a:gd name="connsiteY4" fmla="*/ 8776 h 9394"/>
              <a:gd name="connsiteX5" fmla="*/ 6921 w 10000"/>
              <a:gd name="connsiteY5" fmla="*/ 9394 h 9394"/>
              <a:gd name="connsiteX6" fmla="*/ 3081 w 10000"/>
              <a:gd name="connsiteY6" fmla="*/ 9394 h 9394"/>
              <a:gd name="connsiteX7" fmla="*/ 2132 w 10000"/>
              <a:gd name="connsiteY7" fmla="*/ 8776 h 9394"/>
              <a:gd name="connsiteX8" fmla="*/ 158 w 10000"/>
              <a:gd name="connsiteY8" fmla="*/ 5018 h 9394"/>
              <a:gd name="connsiteX9" fmla="*/ 158 w 10000"/>
              <a:gd name="connsiteY9" fmla="*/ 3770 h 9394"/>
              <a:gd name="connsiteX10" fmla="*/ 1132 w 10000"/>
              <a:gd name="connsiteY10" fmla="*/ 1882 h 9394"/>
              <a:gd name="connsiteX0" fmla="*/ 9845 w 10000"/>
              <a:gd name="connsiteY0" fmla="*/ 2010 h 7997"/>
              <a:gd name="connsiteX1" fmla="*/ 10000 w 10000"/>
              <a:gd name="connsiteY1" fmla="*/ 2668 h 7997"/>
              <a:gd name="connsiteX2" fmla="*/ 9845 w 10000"/>
              <a:gd name="connsiteY2" fmla="*/ 3339 h 7997"/>
              <a:gd name="connsiteX3" fmla="*/ 7870 w 10000"/>
              <a:gd name="connsiteY3" fmla="*/ 7339 h 7997"/>
              <a:gd name="connsiteX4" fmla="*/ 6921 w 10000"/>
              <a:gd name="connsiteY4" fmla="*/ 7997 h 7997"/>
              <a:gd name="connsiteX5" fmla="*/ 3081 w 10000"/>
              <a:gd name="connsiteY5" fmla="*/ 7997 h 7997"/>
              <a:gd name="connsiteX6" fmla="*/ 2132 w 10000"/>
              <a:gd name="connsiteY6" fmla="*/ 7339 h 7997"/>
              <a:gd name="connsiteX7" fmla="*/ 158 w 10000"/>
              <a:gd name="connsiteY7" fmla="*/ 3339 h 7997"/>
              <a:gd name="connsiteX8" fmla="*/ 158 w 10000"/>
              <a:gd name="connsiteY8" fmla="*/ 2010 h 7997"/>
              <a:gd name="connsiteX9" fmla="*/ 1132 w 10000"/>
              <a:gd name="connsiteY9" fmla="*/ 0 h 7997"/>
              <a:gd name="connsiteX0" fmla="*/ 10000 w 10000"/>
              <a:gd name="connsiteY0" fmla="*/ 3336 h 10000"/>
              <a:gd name="connsiteX1" fmla="*/ 9845 w 10000"/>
              <a:gd name="connsiteY1" fmla="*/ 4175 h 10000"/>
              <a:gd name="connsiteX2" fmla="*/ 7870 w 10000"/>
              <a:gd name="connsiteY2" fmla="*/ 9177 h 10000"/>
              <a:gd name="connsiteX3" fmla="*/ 6921 w 10000"/>
              <a:gd name="connsiteY3" fmla="*/ 10000 h 10000"/>
              <a:gd name="connsiteX4" fmla="*/ 3081 w 10000"/>
              <a:gd name="connsiteY4" fmla="*/ 10000 h 10000"/>
              <a:gd name="connsiteX5" fmla="*/ 2132 w 10000"/>
              <a:gd name="connsiteY5" fmla="*/ 9177 h 10000"/>
              <a:gd name="connsiteX6" fmla="*/ 158 w 10000"/>
              <a:gd name="connsiteY6" fmla="*/ 4175 h 10000"/>
              <a:gd name="connsiteX7" fmla="*/ 158 w 10000"/>
              <a:gd name="connsiteY7" fmla="*/ 2513 h 10000"/>
              <a:gd name="connsiteX8" fmla="*/ 1132 w 10000"/>
              <a:gd name="connsiteY8" fmla="*/ 0 h 10000"/>
              <a:gd name="connsiteX0" fmla="*/ 9845 w 9845"/>
              <a:gd name="connsiteY0" fmla="*/ 4175 h 10000"/>
              <a:gd name="connsiteX1" fmla="*/ 7870 w 9845"/>
              <a:gd name="connsiteY1" fmla="*/ 9177 h 10000"/>
              <a:gd name="connsiteX2" fmla="*/ 6921 w 9845"/>
              <a:gd name="connsiteY2" fmla="*/ 10000 h 10000"/>
              <a:gd name="connsiteX3" fmla="*/ 3081 w 9845"/>
              <a:gd name="connsiteY3" fmla="*/ 10000 h 10000"/>
              <a:gd name="connsiteX4" fmla="*/ 2132 w 9845"/>
              <a:gd name="connsiteY4" fmla="*/ 9177 h 10000"/>
              <a:gd name="connsiteX5" fmla="*/ 158 w 9845"/>
              <a:gd name="connsiteY5" fmla="*/ 4175 h 10000"/>
              <a:gd name="connsiteX6" fmla="*/ 158 w 9845"/>
              <a:gd name="connsiteY6" fmla="*/ 2513 h 10000"/>
              <a:gd name="connsiteX7" fmla="*/ 1132 w 9845"/>
              <a:gd name="connsiteY7" fmla="*/ 0 h 10000"/>
              <a:gd name="connsiteX0" fmla="*/ 7994 w 7994"/>
              <a:gd name="connsiteY0" fmla="*/ 9177 h 10000"/>
              <a:gd name="connsiteX1" fmla="*/ 7030 w 7994"/>
              <a:gd name="connsiteY1" fmla="*/ 10000 h 10000"/>
              <a:gd name="connsiteX2" fmla="*/ 3130 w 7994"/>
              <a:gd name="connsiteY2" fmla="*/ 10000 h 10000"/>
              <a:gd name="connsiteX3" fmla="*/ 2166 w 7994"/>
              <a:gd name="connsiteY3" fmla="*/ 9177 h 10000"/>
              <a:gd name="connsiteX4" fmla="*/ 160 w 7994"/>
              <a:gd name="connsiteY4" fmla="*/ 4175 h 10000"/>
              <a:gd name="connsiteX5" fmla="*/ 160 w 7994"/>
              <a:gd name="connsiteY5" fmla="*/ 2513 h 10000"/>
              <a:gd name="connsiteX6" fmla="*/ 1150 w 7994"/>
              <a:gd name="connsiteY6" fmla="*/ 0 h 10000"/>
              <a:gd name="connsiteX0" fmla="*/ 8794 w 8794"/>
              <a:gd name="connsiteY0" fmla="*/ 10000 h 10000"/>
              <a:gd name="connsiteX1" fmla="*/ 3915 w 8794"/>
              <a:gd name="connsiteY1" fmla="*/ 10000 h 10000"/>
              <a:gd name="connsiteX2" fmla="*/ 2710 w 8794"/>
              <a:gd name="connsiteY2" fmla="*/ 9177 h 10000"/>
              <a:gd name="connsiteX3" fmla="*/ 200 w 8794"/>
              <a:gd name="connsiteY3" fmla="*/ 4175 h 10000"/>
              <a:gd name="connsiteX4" fmla="*/ 200 w 8794"/>
              <a:gd name="connsiteY4" fmla="*/ 2513 h 10000"/>
              <a:gd name="connsiteX5" fmla="*/ 1439 w 8794"/>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94" h="10000">
                <a:moveTo>
                  <a:pt x="8794" y="10000"/>
                </a:moveTo>
                <a:lnTo>
                  <a:pt x="3915" y="10000"/>
                </a:lnTo>
                <a:cubicBezTo>
                  <a:pt x="3410" y="10000"/>
                  <a:pt x="2962" y="9687"/>
                  <a:pt x="2710" y="9177"/>
                </a:cubicBezTo>
                <a:lnTo>
                  <a:pt x="200" y="4175"/>
                </a:lnTo>
                <a:cubicBezTo>
                  <a:pt x="-66" y="3665"/>
                  <a:pt x="-66" y="3024"/>
                  <a:pt x="200" y="2513"/>
                </a:cubicBezTo>
                <a:lnTo>
                  <a:pt x="1439" y="0"/>
                </a:lnTo>
              </a:path>
            </a:pathLst>
          </a:custGeom>
          <a:noFill/>
          <a:ln w="158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 name="Picture Placeholder 10">
            <a:extLst>
              <a:ext uri="{FF2B5EF4-FFF2-40B4-BE49-F238E27FC236}">
                <a16:creationId xmlns:a16="http://schemas.microsoft.com/office/drawing/2014/main" id="{A5CA1A5C-0A61-492F-AAE5-1FE7DBD102EC}"/>
              </a:ext>
            </a:extLst>
          </p:cNvPr>
          <p:cNvSpPr>
            <a:spLocks noGrp="1"/>
          </p:cNvSpPr>
          <p:nvPr>
            <p:ph type="pic" sz="quarter" idx="22"/>
          </p:nvPr>
        </p:nvSpPr>
        <p:spPr>
          <a:xfrm>
            <a:off x="8327201" y="0"/>
            <a:ext cx="3864799" cy="3895725"/>
          </a:xfrm>
          <a:custGeom>
            <a:avLst/>
            <a:gdLst>
              <a:gd name="connsiteX0" fmla="*/ 682634 w 3864799"/>
              <a:gd name="connsiteY0" fmla="*/ 0 h 3895725"/>
              <a:gd name="connsiteX1" fmla="*/ 3864799 w 3864799"/>
              <a:gd name="connsiteY1" fmla="*/ 0 h 3895725"/>
              <a:gd name="connsiteX2" fmla="*/ 3864799 w 3864799"/>
              <a:gd name="connsiteY2" fmla="*/ 3895725 h 3895725"/>
              <a:gd name="connsiteX3" fmla="*/ 3766850 w 3864799"/>
              <a:gd name="connsiteY3" fmla="*/ 3895725 h 3895725"/>
              <a:gd name="connsiteX4" fmla="*/ 1763483 w 3864799"/>
              <a:gd name="connsiteY4" fmla="*/ 3895725 h 3895725"/>
              <a:gd name="connsiteX5" fmla="*/ 1218924 w 3864799"/>
              <a:gd name="connsiteY5" fmla="*/ 3585416 h 3895725"/>
              <a:gd name="connsiteX6" fmla="*/ 85483 w 3864799"/>
              <a:gd name="connsiteY6" fmla="*/ 1660231 h 3895725"/>
              <a:gd name="connsiteX7" fmla="*/ 85483 w 3864799"/>
              <a:gd name="connsiteY7" fmla="*/ 1014280 h 3895725"/>
              <a:gd name="connsiteX8" fmla="*/ 678457 w 3864799"/>
              <a:gd name="connsiteY8" fmla="*/ 7095 h 389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64799" h="3895725">
                <a:moveTo>
                  <a:pt x="682634" y="0"/>
                </a:moveTo>
                <a:lnTo>
                  <a:pt x="3864799" y="0"/>
                </a:lnTo>
                <a:lnTo>
                  <a:pt x="3864799" y="3895725"/>
                </a:lnTo>
                <a:lnTo>
                  <a:pt x="3766850" y="3895725"/>
                </a:lnTo>
                <a:cubicBezTo>
                  <a:pt x="1763483" y="3895725"/>
                  <a:pt x="1763483" y="3895725"/>
                  <a:pt x="1763483" y="3895725"/>
                </a:cubicBezTo>
                <a:cubicBezTo>
                  <a:pt x="1541861" y="3895725"/>
                  <a:pt x="1332902" y="3775401"/>
                  <a:pt x="1218924" y="3585416"/>
                </a:cubicBezTo>
                <a:cubicBezTo>
                  <a:pt x="85483" y="1660231"/>
                  <a:pt x="85483" y="1660231"/>
                  <a:pt x="85483" y="1660231"/>
                </a:cubicBezTo>
                <a:cubicBezTo>
                  <a:pt x="-28495" y="1457580"/>
                  <a:pt x="-28495" y="1210599"/>
                  <a:pt x="85483" y="1014280"/>
                </a:cubicBezTo>
                <a:cubicBezTo>
                  <a:pt x="333423" y="593146"/>
                  <a:pt x="527127" y="264135"/>
                  <a:pt x="678457" y="7095"/>
                </a:cubicBezTo>
                <a:close/>
              </a:path>
            </a:pathLst>
          </a:custGeom>
          <a:solidFill>
            <a:schemeClr val="bg1">
              <a:lumMod val="95000"/>
            </a:schemeClr>
          </a:solidFill>
        </p:spPr>
        <p:txBody>
          <a:bodyPr wrap="square" anchor="ctr" anchorCtr="0">
            <a:noAutofit/>
          </a:bodyPr>
          <a:lstStyle>
            <a:lvl1pPr algn="ctr">
              <a:defRPr/>
            </a:lvl1pPr>
          </a:lstStyle>
          <a:p>
            <a:endParaRPr lang="en-US" dirty="0"/>
          </a:p>
        </p:txBody>
      </p:sp>
      <p:sp>
        <p:nvSpPr>
          <p:cNvPr id="10" name="Text Placeholder 55">
            <a:extLst>
              <a:ext uri="{FF2B5EF4-FFF2-40B4-BE49-F238E27FC236}">
                <a16:creationId xmlns:a16="http://schemas.microsoft.com/office/drawing/2014/main" id="{822B2D30-B60B-41A7-BEAF-2F8849133E8F}"/>
              </a:ext>
            </a:extLst>
          </p:cNvPr>
          <p:cNvSpPr>
            <a:spLocks noGrp="1"/>
          </p:cNvSpPr>
          <p:nvPr>
            <p:ph type="body" sz="quarter" idx="21" hasCustomPrompt="1"/>
          </p:nvPr>
        </p:nvSpPr>
        <p:spPr>
          <a:xfrm>
            <a:off x="7379745" y="2420763"/>
            <a:ext cx="2174287" cy="1941630"/>
          </a:xfrm>
          <a:custGeom>
            <a:avLst/>
            <a:gdLst>
              <a:gd name="connsiteX0" fmla="*/ 1050883 w 3416783"/>
              <a:gd name="connsiteY0" fmla="*/ 0 h 3051175"/>
              <a:gd name="connsiteX1" fmla="*/ 2367787 w 3416783"/>
              <a:gd name="connsiteY1" fmla="*/ 0 h 3051175"/>
              <a:gd name="connsiteX2" fmla="*/ 2692297 w 3416783"/>
              <a:gd name="connsiteY2" fmla="*/ 185034 h 3051175"/>
              <a:gd name="connsiteX3" fmla="*/ 3367729 w 3416783"/>
              <a:gd name="connsiteY3" fmla="*/ 1333001 h 3051175"/>
              <a:gd name="connsiteX4" fmla="*/ 3416783 w 3416783"/>
              <a:gd name="connsiteY4" fmla="*/ 1525588 h 3051175"/>
              <a:gd name="connsiteX5" fmla="*/ 3367729 w 3416783"/>
              <a:gd name="connsiteY5" fmla="*/ 1718174 h 3051175"/>
              <a:gd name="connsiteX6" fmla="*/ 2692297 w 3416783"/>
              <a:gd name="connsiteY6" fmla="*/ 2866141 h 3051175"/>
              <a:gd name="connsiteX7" fmla="*/ 2367787 w 3416783"/>
              <a:gd name="connsiteY7" fmla="*/ 3051175 h 3051175"/>
              <a:gd name="connsiteX8" fmla="*/ 1050883 w 3416783"/>
              <a:gd name="connsiteY8" fmla="*/ 3051175 h 3051175"/>
              <a:gd name="connsiteX9" fmla="*/ 726373 w 3416783"/>
              <a:gd name="connsiteY9" fmla="*/ 2866141 h 3051175"/>
              <a:gd name="connsiteX10" fmla="*/ 50940 w 3416783"/>
              <a:gd name="connsiteY10" fmla="*/ 1718174 h 3051175"/>
              <a:gd name="connsiteX11" fmla="*/ 50940 w 3416783"/>
              <a:gd name="connsiteY11" fmla="*/ 1333001 h 3051175"/>
              <a:gd name="connsiteX12" fmla="*/ 726373 w 3416783"/>
              <a:gd name="connsiteY12" fmla="*/ 185034 h 3051175"/>
              <a:gd name="connsiteX13" fmla="*/ 1050883 w 3416783"/>
              <a:gd name="connsiteY13" fmla="*/ 0 h 305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16783" h="3051175">
                <a:moveTo>
                  <a:pt x="1050883" y="0"/>
                </a:moveTo>
                <a:cubicBezTo>
                  <a:pt x="2367787" y="0"/>
                  <a:pt x="2367787" y="0"/>
                  <a:pt x="2367787" y="0"/>
                </a:cubicBezTo>
                <a:cubicBezTo>
                  <a:pt x="2499855" y="0"/>
                  <a:pt x="2624376" y="67972"/>
                  <a:pt x="2692297" y="185034"/>
                </a:cubicBezTo>
                <a:cubicBezTo>
                  <a:pt x="3367729" y="1333001"/>
                  <a:pt x="3367729" y="1333001"/>
                  <a:pt x="3367729" y="1333001"/>
                </a:cubicBezTo>
                <a:cubicBezTo>
                  <a:pt x="3401690" y="1393420"/>
                  <a:pt x="3416783" y="1457616"/>
                  <a:pt x="3416783" y="1525588"/>
                </a:cubicBezTo>
                <a:cubicBezTo>
                  <a:pt x="3416783" y="1589783"/>
                  <a:pt x="3401690" y="1657755"/>
                  <a:pt x="3367729" y="1718174"/>
                </a:cubicBezTo>
                <a:cubicBezTo>
                  <a:pt x="2692297" y="2866141"/>
                  <a:pt x="2692297" y="2866141"/>
                  <a:pt x="2692297" y="2866141"/>
                </a:cubicBezTo>
                <a:cubicBezTo>
                  <a:pt x="2624376" y="2979427"/>
                  <a:pt x="2499855" y="3051175"/>
                  <a:pt x="2367787" y="3051175"/>
                </a:cubicBezTo>
                <a:cubicBezTo>
                  <a:pt x="1050883" y="3051175"/>
                  <a:pt x="1050883" y="3051175"/>
                  <a:pt x="1050883" y="3051175"/>
                </a:cubicBezTo>
                <a:cubicBezTo>
                  <a:pt x="918815" y="3051175"/>
                  <a:pt x="794294" y="2979427"/>
                  <a:pt x="726373" y="2866141"/>
                </a:cubicBezTo>
                <a:cubicBezTo>
                  <a:pt x="50940" y="1718174"/>
                  <a:pt x="50940" y="1718174"/>
                  <a:pt x="50940" y="1718174"/>
                </a:cubicBezTo>
                <a:cubicBezTo>
                  <a:pt x="-16980" y="1597336"/>
                  <a:pt x="-16980" y="1450064"/>
                  <a:pt x="50940" y="1333001"/>
                </a:cubicBezTo>
                <a:cubicBezTo>
                  <a:pt x="726373" y="185034"/>
                  <a:pt x="726373" y="185034"/>
                  <a:pt x="726373" y="185034"/>
                </a:cubicBezTo>
                <a:cubicBezTo>
                  <a:pt x="794294" y="67972"/>
                  <a:pt x="918815" y="0"/>
                  <a:pt x="1050883" y="0"/>
                </a:cubicBezTo>
                <a:close/>
              </a:path>
            </a:pathLst>
          </a:custGeom>
          <a:solidFill>
            <a:schemeClr val="accent4">
              <a:lumMod val="75000"/>
              <a:alpha val="67000"/>
            </a:schemeClr>
          </a:solidFill>
          <a:ln w="234950" cap="rnd">
            <a:noFill/>
          </a:ln>
        </p:spPr>
        <p:txBody>
          <a:bodyPr wrap="square" lIns="274320" tIns="45720" rIns="274320" bIns="45720" anchor="ctr" anchorCtr="0">
            <a:noAutofit/>
          </a:bodyPr>
          <a:lstStyle>
            <a:lvl1pPr algn="ctr">
              <a:lnSpc>
                <a:spcPct val="90000"/>
              </a:lnSpc>
              <a:spcBef>
                <a:spcPts val="0"/>
              </a:spcBef>
              <a:spcAft>
                <a:spcPts val="0"/>
              </a:spcAft>
              <a:defRPr sz="2000">
                <a:solidFill>
                  <a:schemeClr val="bg1"/>
                </a:solidFill>
                <a:latin typeface="Arial" panose="020B0604020202020204" pitchFamily="34" charset="0"/>
              </a:defRPr>
            </a:lvl1pPr>
          </a:lstStyle>
          <a:p>
            <a:pPr lvl="0"/>
            <a:r>
              <a:rPr lang="en-US" dirty="0"/>
              <a:t>Click to edit callout text</a:t>
            </a:r>
          </a:p>
        </p:txBody>
      </p:sp>
      <p:sp>
        <p:nvSpPr>
          <p:cNvPr id="5" name="Date Placeholder 4">
            <a:extLst>
              <a:ext uri="{FF2B5EF4-FFF2-40B4-BE49-F238E27FC236}">
                <a16:creationId xmlns:a16="http://schemas.microsoft.com/office/drawing/2014/main" id="{DBBFCB4C-8776-4361-8B5F-30B08F602BBC}"/>
              </a:ext>
            </a:extLst>
          </p:cNvPr>
          <p:cNvSpPr>
            <a:spLocks noGrp="1"/>
          </p:cNvSpPr>
          <p:nvPr>
            <p:ph type="dt" sz="half" idx="23"/>
          </p:nvPr>
        </p:nvSpPr>
        <p:spPr/>
        <p:txBody>
          <a:bodyPr/>
          <a:lstStyle/>
          <a:p>
            <a:fld id="{6859FE1C-CF5B-4163-A3BE-E2E8286AD1CB}" type="datetimeyyyy">
              <a:rPr lang="en-US" smtClean="0"/>
              <a:t>2023</a:t>
            </a:fld>
            <a:endParaRPr lang="en-US" dirty="0"/>
          </a:p>
        </p:txBody>
      </p:sp>
      <p:sp>
        <p:nvSpPr>
          <p:cNvPr id="9" name="Footer Placeholder 8">
            <a:extLst>
              <a:ext uri="{FF2B5EF4-FFF2-40B4-BE49-F238E27FC236}">
                <a16:creationId xmlns:a16="http://schemas.microsoft.com/office/drawing/2014/main" id="{104735C7-6B31-4420-A394-9C564BA10FF8}"/>
              </a:ext>
            </a:extLst>
          </p:cNvPr>
          <p:cNvSpPr>
            <a:spLocks noGrp="1"/>
          </p:cNvSpPr>
          <p:nvPr>
            <p:ph type="ftr" sz="quarter" idx="24"/>
          </p:nvPr>
        </p:nvSpPr>
        <p:spPr/>
        <p:txBody>
          <a:bodyPr/>
          <a:lstStyle/>
          <a:p>
            <a:r>
              <a:rPr lang="en-US" dirty="0"/>
              <a:t>American Society of Brewing Chemists</a:t>
            </a:r>
          </a:p>
        </p:txBody>
      </p:sp>
      <p:sp>
        <p:nvSpPr>
          <p:cNvPr id="12" name="Slide Number Placeholder 11">
            <a:extLst>
              <a:ext uri="{FF2B5EF4-FFF2-40B4-BE49-F238E27FC236}">
                <a16:creationId xmlns:a16="http://schemas.microsoft.com/office/drawing/2014/main" id="{920CBC70-E7B8-4B8E-A209-C9515994A95D}"/>
              </a:ext>
            </a:extLst>
          </p:cNvPr>
          <p:cNvSpPr>
            <a:spLocks noGrp="1"/>
          </p:cNvSpPr>
          <p:nvPr>
            <p:ph type="sldNum" sz="quarter" idx="25"/>
          </p:nvPr>
        </p:nvSpPr>
        <p:spPr>
          <a:xfrm>
            <a:off x="11134182" y="6505575"/>
            <a:ext cx="751662" cy="215900"/>
          </a:xfrm>
          <a:prstGeom prst="rect">
            <a:avLst/>
          </a:prstGeom>
        </p:spPr>
        <p:txBody>
          <a:bodyPr/>
          <a:lstStyle/>
          <a:p>
            <a:fld id="{0E9987EA-89AE-4521-A4A1-59C7EEEFA47E}" type="slidenum">
              <a:rPr lang="en-US" smtClean="0"/>
              <a:pPr/>
              <a:t>‹#›</a:t>
            </a:fld>
            <a:endParaRPr lang="en-US" dirty="0"/>
          </a:p>
        </p:txBody>
      </p:sp>
    </p:spTree>
    <p:extLst>
      <p:ext uri="{BB962C8B-B14F-4D97-AF65-F5344CB8AC3E}">
        <p14:creationId xmlns:p14="http://schemas.microsoft.com/office/powerpoint/2010/main" val="3221177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DA964-E538-461B-AA44-290206FA75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14877A-C895-4F19-844A-EAE30800195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3F2EBE-CDAC-4364-8D98-889265C01516}"/>
              </a:ext>
            </a:extLst>
          </p:cNvPr>
          <p:cNvSpPr>
            <a:spLocks noGrp="1"/>
          </p:cNvSpPr>
          <p:nvPr>
            <p:ph type="dt" sz="half" idx="10"/>
          </p:nvPr>
        </p:nvSpPr>
        <p:spPr/>
        <p:txBody>
          <a:bodyPr/>
          <a:lstStyle/>
          <a:p>
            <a:fld id="{04021807-1C55-45AC-9EBD-E11C057D343E}" type="datetime1">
              <a:rPr lang="en-US" smtClean="0"/>
              <a:t>9/22/2023</a:t>
            </a:fld>
            <a:endParaRPr lang="en-US"/>
          </a:p>
        </p:txBody>
      </p:sp>
      <p:sp>
        <p:nvSpPr>
          <p:cNvPr id="5" name="Footer Placeholder 4">
            <a:extLst>
              <a:ext uri="{FF2B5EF4-FFF2-40B4-BE49-F238E27FC236}">
                <a16:creationId xmlns:a16="http://schemas.microsoft.com/office/drawing/2014/main" id="{4E765FF8-9920-470E-851B-DF35648484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469B7B-9E8F-4032-9781-75443F831FCF}"/>
              </a:ext>
            </a:extLst>
          </p:cNvPr>
          <p:cNvSpPr>
            <a:spLocks noGrp="1"/>
          </p:cNvSpPr>
          <p:nvPr>
            <p:ph type="sldNum" sz="quarter" idx="12"/>
          </p:nvPr>
        </p:nvSpPr>
        <p:spPr/>
        <p:txBody>
          <a:bodyPr/>
          <a:lstStyle/>
          <a:p>
            <a:fld id="{B5915699-0F63-4C61-80D8-C6D5EC39C3C1}" type="slidenum">
              <a:rPr lang="en-US" smtClean="0"/>
              <a:t>‹#›</a:t>
            </a:fld>
            <a:endParaRPr lang="en-US"/>
          </a:p>
        </p:txBody>
      </p:sp>
    </p:spTree>
    <p:extLst>
      <p:ext uri="{BB962C8B-B14F-4D97-AF65-F5344CB8AC3E}">
        <p14:creationId xmlns:p14="http://schemas.microsoft.com/office/powerpoint/2010/main" val="21872180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content, photo &amp; call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DA964-E538-461B-AA44-290206FA75AF}"/>
              </a:ext>
            </a:extLst>
          </p:cNvPr>
          <p:cNvSpPr>
            <a:spLocks noGrp="1"/>
          </p:cNvSpPr>
          <p:nvPr>
            <p:ph type="title"/>
          </p:nvPr>
        </p:nvSpPr>
        <p:spPr>
          <a:xfrm>
            <a:off x="495300" y="457200"/>
            <a:ext cx="8296275" cy="64008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8514877A-C895-4F19-844A-EAE30800195C}"/>
              </a:ext>
            </a:extLst>
          </p:cNvPr>
          <p:cNvSpPr>
            <a:spLocks noGrp="1"/>
          </p:cNvSpPr>
          <p:nvPr>
            <p:ph idx="1"/>
          </p:nvPr>
        </p:nvSpPr>
        <p:spPr>
          <a:xfrm>
            <a:off x="495300" y="1485900"/>
            <a:ext cx="8296275" cy="47640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3F2EBE-CDAC-4364-8D98-889265C01516}"/>
              </a:ext>
            </a:extLst>
          </p:cNvPr>
          <p:cNvSpPr>
            <a:spLocks noGrp="1"/>
          </p:cNvSpPr>
          <p:nvPr>
            <p:ph type="dt" sz="half" idx="10"/>
          </p:nvPr>
        </p:nvSpPr>
        <p:spPr/>
        <p:txBody>
          <a:bodyPr/>
          <a:lstStyle/>
          <a:p>
            <a:fld id="{04021807-1C55-45AC-9EBD-E11C057D343E}" type="datetime1">
              <a:rPr lang="en-US" smtClean="0"/>
              <a:t>9/22/2023</a:t>
            </a:fld>
            <a:endParaRPr lang="en-US"/>
          </a:p>
        </p:txBody>
      </p:sp>
      <p:sp>
        <p:nvSpPr>
          <p:cNvPr id="5" name="Footer Placeholder 4">
            <a:extLst>
              <a:ext uri="{FF2B5EF4-FFF2-40B4-BE49-F238E27FC236}">
                <a16:creationId xmlns:a16="http://schemas.microsoft.com/office/drawing/2014/main" id="{4E765FF8-9920-470E-851B-DF35648484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469B7B-9E8F-4032-9781-75443F831FCF}"/>
              </a:ext>
            </a:extLst>
          </p:cNvPr>
          <p:cNvSpPr>
            <a:spLocks noGrp="1"/>
          </p:cNvSpPr>
          <p:nvPr>
            <p:ph type="sldNum" sz="quarter" idx="12"/>
          </p:nvPr>
        </p:nvSpPr>
        <p:spPr/>
        <p:txBody>
          <a:bodyPr/>
          <a:lstStyle/>
          <a:p>
            <a:fld id="{B5915699-0F63-4C61-80D8-C6D5EC39C3C1}" type="slidenum">
              <a:rPr lang="en-US" smtClean="0"/>
              <a:t>‹#›</a:t>
            </a:fld>
            <a:endParaRPr lang="en-US"/>
          </a:p>
        </p:txBody>
      </p:sp>
      <p:sp>
        <p:nvSpPr>
          <p:cNvPr id="12" name="Picture Placeholder 11">
            <a:extLst>
              <a:ext uri="{FF2B5EF4-FFF2-40B4-BE49-F238E27FC236}">
                <a16:creationId xmlns:a16="http://schemas.microsoft.com/office/drawing/2014/main" id="{7AC8B374-B020-4234-AE35-F4E4EC29E3E0}"/>
              </a:ext>
            </a:extLst>
          </p:cNvPr>
          <p:cNvSpPr>
            <a:spLocks noGrp="1"/>
          </p:cNvSpPr>
          <p:nvPr>
            <p:ph type="pic" sz="quarter" idx="13"/>
          </p:nvPr>
        </p:nvSpPr>
        <p:spPr>
          <a:xfrm>
            <a:off x="8791576" y="1"/>
            <a:ext cx="3400425" cy="3367473"/>
          </a:xfrm>
          <a:custGeom>
            <a:avLst/>
            <a:gdLst>
              <a:gd name="connsiteX0" fmla="*/ 428976 w 3400425"/>
              <a:gd name="connsiteY0" fmla="*/ 0 h 3367473"/>
              <a:gd name="connsiteX1" fmla="*/ 3400425 w 3400425"/>
              <a:gd name="connsiteY1" fmla="*/ 0 h 3367473"/>
              <a:gd name="connsiteX2" fmla="*/ 3400425 w 3400425"/>
              <a:gd name="connsiteY2" fmla="*/ 2913856 h 3367473"/>
              <a:gd name="connsiteX3" fmla="*/ 3273302 w 3400425"/>
              <a:gd name="connsiteY3" fmla="*/ 3008917 h 3367473"/>
              <a:gd name="connsiteX4" fmla="*/ 2099469 w 3400425"/>
              <a:gd name="connsiteY4" fmla="*/ 3367473 h 3367473"/>
              <a:gd name="connsiteX5" fmla="*/ 0 w 3400425"/>
              <a:gd name="connsiteY5" fmla="*/ 1268004 h 3367473"/>
              <a:gd name="connsiteX6" fmla="*/ 358556 w 3400425"/>
              <a:gd name="connsiteY6" fmla="*/ 94171 h 3367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00425" h="3367473">
                <a:moveTo>
                  <a:pt x="428976" y="0"/>
                </a:moveTo>
                <a:lnTo>
                  <a:pt x="3400425" y="0"/>
                </a:lnTo>
                <a:lnTo>
                  <a:pt x="3400425" y="2913856"/>
                </a:lnTo>
                <a:lnTo>
                  <a:pt x="3273302" y="3008917"/>
                </a:lnTo>
                <a:cubicBezTo>
                  <a:pt x="2938225" y="3235291"/>
                  <a:pt x="2534283" y="3367473"/>
                  <a:pt x="2099469" y="3367473"/>
                </a:cubicBezTo>
                <a:cubicBezTo>
                  <a:pt x="939964" y="3367473"/>
                  <a:pt x="0" y="2427509"/>
                  <a:pt x="0" y="1268004"/>
                </a:cubicBezTo>
                <a:cubicBezTo>
                  <a:pt x="0" y="833190"/>
                  <a:pt x="132183" y="429248"/>
                  <a:pt x="358556" y="94171"/>
                </a:cubicBezTo>
                <a:close/>
              </a:path>
            </a:pathLst>
          </a:custGeom>
          <a:solidFill>
            <a:schemeClr val="bg1">
              <a:lumMod val="95000"/>
            </a:schemeClr>
          </a:solidFill>
        </p:spPr>
        <p:txBody>
          <a:bodyPr wrap="square" anchor="ctr" anchorCtr="0">
            <a:noAutofit/>
          </a:bodyPr>
          <a:lstStyle>
            <a:lvl1pPr marL="0" indent="0" algn="ctr">
              <a:buNone/>
              <a:defRPr/>
            </a:lvl1pPr>
          </a:lstStyle>
          <a:p>
            <a:endParaRPr lang="en-US"/>
          </a:p>
        </p:txBody>
      </p:sp>
      <p:sp>
        <p:nvSpPr>
          <p:cNvPr id="13" name="Arc 12">
            <a:extLst>
              <a:ext uri="{FF2B5EF4-FFF2-40B4-BE49-F238E27FC236}">
                <a16:creationId xmlns:a16="http://schemas.microsoft.com/office/drawing/2014/main" id="{0460E7E6-F751-4C6F-82B4-920161AF76D0}"/>
              </a:ext>
            </a:extLst>
          </p:cNvPr>
          <p:cNvSpPr/>
          <p:nvPr userDrawn="1"/>
        </p:nvSpPr>
        <p:spPr>
          <a:xfrm>
            <a:off x="8586598" y="-857249"/>
            <a:ext cx="4568570" cy="4568570"/>
          </a:xfrm>
          <a:prstGeom prst="arc">
            <a:avLst>
              <a:gd name="adj1" fmla="val 4766645"/>
              <a:gd name="adj2" fmla="val 10487584"/>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Arc 9">
            <a:extLst>
              <a:ext uri="{FF2B5EF4-FFF2-40B4-BE49-F238E27FC236}">
                <a16:creationId xmlns:a16="http://schemas.microsoft.com/office/drawing/2014/main" id="{251798A2-B42F-4A01-A8F1-61E525D15C63}"/>
              </a:ext>
            </a:extLst>
          </p:cNvPr>
          <p:cNvSpPr/>
          <p:nvPr userDrawn="1"/>
        </p:nvSpPr>
        <p:spPr>
          <a:xfrm>
            <a:off x="8379334" y="-1064513"/>
            <a:ext cx="4983098" cy="4983098"/>
          </a:xfrm>
          <a:prstGeom prst="arc">
            <a:avLst>
              <a:gd name="adj1" fmla="val 3945693"/>
              <a:gd name="adj2" fmla="val 11422654"/>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 Placeholder 14">
            <a:extLst>
              <a:ext uri="{FF2B5EF4-FFF2-40B4-BE49-F238E27FC236}">
                <a16:creationId xmlns:a16="http://schemas.microsoft.com/office/drawing/2014/main" id="{DC1934F7-D09B-4404-B236-74B94B935827}"/>
              </a:ext>
            </a:extLst>
          </p:cNvPr>
          <p:cNvSpPr>
            <a:spLocks noGrp="1"/>
          </p:cNvSpPr>
          <p:nvPr>
            <p:ph type="body" sz="quarter" idx="14"/>
          </p:nvPr>
        </p:nvSpPr>
        <p:spPr>
          <a:xfrm>
            <a:off x="9204542" y="2904423"/>
            <a:ext cx="2028322" cy="2028323"/>
          </a:xfrm>
          <a:prstGeom prst="ellipse">
            <a:avLst/>
          </a:prstGeom>
          <a:solidFill>
            <a:schemeClr val="accent1">
              <a:alpha val="90000"/>
            </a:schemeClr>
          </a:solidFill>
        </p:spPr>
        <p:txBody>
          <a:bodyPr lIns="45720" rIns="45720" anchor="ctr" anchorCtr="0">
            <a:noAutofit/>
          </a:bodyPr>
          <a:lstStyle>
            <a:lvl1pPr marL="0" indent="0" algn="ctr">
              <a:lnSpc>
                <a:spcPct val="100000"/>
              </a:lnSpc>
              <a:spcBef>
                <a:spcPts val="0"/>
              </a:spcBef>
              <a:buNone/>
              <a:defRPr sz="180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3809893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esenter bio">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09C57F67-7878-4527-B292-8E053B77907C}"/>
              </a:ext>
            </a:extLst>
          </p:cNvPr>
          <p:cNvSpPr/>
          <p:nvPr userDrawn="1"/>
        </p:nvSpPr>
        <p:spPr>
          <a:xfrm>
            <a:off x="2924175" y="2724150"/>
            <a:ext cx="1772920" cy="177292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1DA964-E538-461B-AA44-290206FA75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14877A-C895-4F19-844A-EAE30800195C}"/>
              </a:ext>
            </a:extLst>
          </p:cNvPr>
          <p:cNvSpPr>
            <a:spLocks noGrp="1"/>
          </p:cNvSpPr>
          <p:nvPr>
            <p:ph idx="1"/>
          </p:nvPr>
        </p:nvSpPr>
        <p:spPr>
          <a:xfrm>
            <a:off x="5052060" y="2028826"/>
            <a:ext cx="6619875" cy="4233798"/>
          </a:xfrm>
        </p:spPr>
        <p:txBody>
          <a:bodyPr numCol="2" spcCol="365760">
            <a:normAutofit/>
          </a:bodyPr>
          <a:lstStyle>
            <a:lvl1pPr marL="0" indent="0">
              <a:lnSpc>
                <a:spcPct val="113000"/>
              </a:lnSpc>
              <a:buNone/>
              <a:defRPr sz="1400"/>
            </a:lvl1pPr>
            <a:lvl2pPr>
              <a:defRPr sz="1400"/>
            </a:lvl2pPr>
          </a:lstStyle>
          <a:p>
            <a:pPr lvl="0"/>
            <a:r>
              <a:rPr lang="en-US" dirty="0"/>
              <a:t>Click to edit Master text styles</a:t>
            </a:r>
          </a:p>
          <a:p>
            <a:pPr lvl="1"/>
            <a:r>
              <a:rPr lang="en-US" dirty="0"/>
              <a:t>Second level</a:t>
            </a:r>
          </a:p>
        </p:txBody>
      </p:sp>
      <p:sp>
        <p:nvSpPr>
          <p:cNvPr id="4" name="Date Placeholder 3">
            <a:extLst>
              <a:ext uri="{FF2B5EF4-FFF2-40B4-BE49-F238E27FC236}">
                <a16:creationId xmlns:a16="http://schemas.microsoft.com/office/drawing/2014/main" id="{DD3F2EBE-CDAC-4364-8D98-889265C01516}"/>
              </a:ext>
            </a:extLst>
          </p:cNvPr>
          <p:cNvSpPr>
            <a:spLocks noGrp="1"/>
          </p:cNvSpPr>
          <p:nvPr>
            <p:ph type="dt" sz="half" idx="10"/>
          </p:nvPr>
        </p:nvSpPr>
        <p:spPr/>
        <p:txBody>
          <a:bodyPr/>
          <a:lstStyle/>
          <a:p>
            <a:fld id="{04021807-1C55-45AC-9EBD-E11C057D343E}" type="datetime1">
              <a:rPr lang="en-US" smtClean="0"/>
              <a:t>9/22/2023</a:t>
            </a:fld>
            <a:endParaRPr lang="en-US"/>
          </a:p>
        </p:txBody>
      </p:sp>
      <p:sp>
        <p:nvSpPr>
          <p:cNvPr id="5" name="Footer Placeholder 4">
            <a:extLst>
              <a:ext uri="{FF2B5EF4-FFF2-40B4-BE49-F238E27FC236}">
                <a16:creationId xmlns:a16="http://schemas.microsoft.com/office/drawing/2014/main" id="{4E765FF8-9920-470E-851B-DF35648484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469B7B-9E8F-4032-9781-75443F831FCF}"/>
              </a:ext>
            </a:extLst>
          </p:cNvPr>
          <p:cNvSpPr>
            <a:spLocks noGrp="1"/>
          </p:cNvSpPr>
          <p:nvPr>
            <p:ph type="sldNum" sz="quarter" idx="12"/>
          </p:nvPr>
        </p:nvSpPr>
        <p:spPr/>
        <p:txBody>
          <a:bodyPr/>
          <a:lstStyle/>
          <a:p>
            <a:fld id="{B5915699-0F63-4C61-80D8-C6D5EC39C3C1}" type="slidenum">
              <a:rPr lang="en-US" smtClean="0"/>
              <a:t>‹#›</a:t>
            </a:fld>
            <a:endParaRPr lang="en-US"/>
          </a:p>
        </p:txBody>
      </p:sp>
      <p:sp>
        <p:nvSpPr>
          <p:cNvPr id="8" name="Picture Placeholder 7">
            <a:extLst>
              <a:ext uri="{FF2B5EF4-FFF2-40B4-BE49-F238E27FC236}">
                <a16:creationId xmlns:a16="http://schemas.microsoft.com/office/drawing/2014/main" id="{AEF898A1-DDC9-4F8B-BC1A-96D5E9075DBD}"/>
              </a:ext>
            </a:extLst>
          </p:cNvPr>
          <p:cNvSpPr>
            <a:spLocks noGrp="1"/>
          </p:cNvSpPr>
          <p:nvPr>
            <p:ph type="pic" sz="quarter" idx="13"/>
          </p:nvPr>
        </p:nvSpPr>
        <p:spPr>
          <a:xfrm>
            <a:off x="845820" y="1485899"/>
            <a:ext cx="2667000" cy="2667000"/>
          </a:xfrm>
          <a:prstGeom prst="ellipse">
            <a:avLst/>
          </a:prstGeom>
          <a:solidFill>
            <a:schemeClr val="bg1">
              <a:lumMod val="95000"/>
            </a:schemeClr>
          </a:solidFill>
        </p:spPr>
        <p:txBody>
          <a:bodyPr anchor="ctr" anchorCtr="0">
            <a:normAutofit/>
          </a:bodyPr>
          <a:lstStyle>
            <a:lvl1pPr marL="0" indent="0" algn="ctr">
              <a:buNone/>
              <a:defRPr sz="1800"/>
            </a:lvl1pPr>
          </a:lstStyle>
          <a:p>
            <a:endParaRPr lang="en-US"/>
          </a:p>
        </p:txBody>
      </p:sp>
      <p:sp>
        <p:nvSpPr>
          <p:cNvPr id="10" name="Arc 9">
            <a:extLst>
              <a:ext uri="{FF2B5EF4-FFF2-40B4-BE49-F238E27FC236}">
                <a16:creationId xmlns:a16="http://schemas.microsoft.com/office/drawing/2014/main" id="{35E1E5A6-12AA-42D3-9A6D-DB3306364A98}"/>
              </a:ext>
            </a:extLst>
          </p:cNvPr>
          <p:cNvSpPr/>
          <p:nvPr userDrawn="1"/>
        </p:nvSpPr>
        <p:spPr>
          <a:xfrm>
            <a:off x="674371" y="1314451"/>
            <a:ext cx="3009900" cy="3009898"/>
          </a:xfrm>
          <a:prstGeom prst="arc">
            <a:avLst>
              <a:gd name="adj1" fmla="val 6153649"/>
              <a:gd name="adj2" fmla="val 133047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 Placeholder 11">
            <a:extLst>
              <a:ext uri="{FF2B5EF4-FFF2-40B4-BE49-F238E27FC236}">
                <a16:creationId xmlns:a16="http://schemas.microsoft.com/office/drawing/2014/main" id="{E0BEDF70-860C-4597-9501-A5128A14F372}"/>
              </a:ext>
            </a:extLst>
          </p:cNvPr>
          <p:cNvSpPr>
            <a:spLocks noGrp="1"/>
          </p:cNvSpPr>
          <p:nvPr>
            <p:ph type="body" sz="quarter" idx="14"/>
          </p:nvPr>
        </p:nvSpPr>
        <p:spPr>
          <a:xfrm>
            <a:off x="5052061" y="1498600"/>
            <a:ext cx="6644640" cy="396875"/>
          </a:xfrm>
        </p:spPr>
        <p:txBody>
          <a:bodyPr>
            <a:normAutofit/>
          </a:bodyPr>
          <a:lstStyle>
            <a:lvl1pPr marL="0" indent="0">
              <a:buNone/>
              <a:defRPr sz="1800" b="1">
                <a:solidFill>
                  <a:schemeClr val="accent1"/>
                </a:solidFill>
              </a:defRPr>
            </a:lvl1pPr>
            <a:lvl2pPr marL="285750" indent="0">
              <a:buNone/>
              <a:defRPr/>
            </a:lvl2pPr>
          </a:lstStyle>
          <a:p>
            <a:pPr lvl="0"/>
            <a:r>
              <a:rPr lang="en-US" dirty="0"/>
              <a:t>Click to edit Master text styles</a:t>
            </a:r>
          </a:p>
        </p:txBody>
      </p:sp>
      <p:sp>
        <p:nvSpPr>
          <p:cNvPr id="11" name="Arc 10">
            <a:extLst>
              <a:ext uri="{FF2B5EF4-FFF2-40B4-BE49-F238E27FC236}">
                <a16:creationId xmlns:a16="http://schemas.microsoft.com/office/drawing/2014/main" id="{83E2B6C1-C261-4C36-B0F1-29608144B4EC}"/>
              </a:ext>
            </a:extLst>
          </p:cNvPr>
          <p:cNvSpPr/>
          <p:nvPr userDrawn="1"/>
        </p:nvSpPr>
        <p:spPr>
          <a:xfrm>
            <a:off x="502921" y="1143001"/>
            <a:ext cx="3352800" cy="3352798"/>
          </a:xfrm>
          <a:prstGeom prst="arc">
            <a:avLst>
              <a:gd name="adj1" fmla="val 3764528"/>
              <a:gd name="adj2" fmla="val 1427512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262074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Content &amp;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DA964-E538-461B-AA44-290206FA75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14877A-C895-4F19-844A-EAE30800195C}"/>
              </a:ext>
            </a:extLst>
          </p:cNvPr>
          <p:cNvSpPr>
            <a:spLocks noGrp="1"/>
          </p:cNvSpPr>
          <p:nvPr>
            <p:ph idx="1"/>
          </p:nvPr>
        </p:nvSpPr>
        <p:spPr>
          <a:xfrm>
            <a:off x="495300" y="1485900"/>
            <a:ext cx="8229600" cy="47640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3F2EBE-CDAC-4364-8D98-889265C01516}"/>
              </a:ext>
            </a:extLst>
          </p:cNvPr>
          <p:cNvSpPr>
            <a:spLocks noGrp="1"/>
          </p:cNvSpPr>
          <p:nvPr>
            <p:ph type="dt" sz="half" idx="10"/>
          </p:nvPr>
        </p:nvSpPr>
        <p:spPr/>
        <p:txBody>
          <a:bodyPr/>
          <a:lstStyle/>
          <a:p>
            <a:fld id="{04021807-1C55-45AC-9EBD-E11C057D343E}" type="datetime1">
              <a:rPr lang="en-US" smtClean="0"/>
              <a:t>9/22/2023</a:t>
            </a:fld>
            <a:endParaRPr lang="en-US"/>
          </a:p>
        </p:txBody>
      </p:sp>
      <p:sp>
        <p:nvSpPr>
          <p:cNvPr id="5" name="Footer Placeholder 4">
            <a:extLst>
              <a:ext uri="{FF2B5EF4-FFF2-40B4-BE49-F238E27FC236}">
                <a16:creationId xmlns:a16="http://schemas.microsoft.com/office/drawing/2014/main" id="{4E765FF8-9920-470E-851B-DF35648484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469B7B-9E8F-4032-9781-75443F831FCF}"/>
              </a:ext>
            </a:extLst>
          </p:cNvPr>
          <p:cNvSpPr>
            <a:spLocks noGrp="1"/>
          </p:cNvSpPr>
          <p:nvPr>
            <p:ph type="sldNum" sz="quarter" idx="12"/>
          </p:nvPr>
        </p:nvSpPr>
        <p:spPr/>
        <p:txBody>
          <a:bodyPr/>
          <a:lstStyle/>
          <a:p>
            <a:fld id="{B5915699-0F63-4C61-80D8-C6D5EC39C3C1}" type="slidenum">
              <a:rPr lang="en-US" smtClean="0"/>
              <a:t>‹#›</a:t>
            </a:fld>
            <a:endParaRPr lang="en-US"/>
          </a:p>
        </p:txBody>
      </p:sp>
      <p:sp>
        <p:nvSpPr>
          <p:cNvPr id="11" name="Picture Placeholder 10">
            <a:extLst>
              <a:ext uri="{FF2B5EF4-FFF2-40B4-BE49-F238E27FC236}">
                <a16:creationId xmlns:a16="http://schemas.microsoft.com/office/drawing/2014/main" id="{3244790C-31A1-439F-9FF8-EAD55AB510E9}"/>
              </a:ext>
            </a:extLst>
          </p:cNvPr>
          <p:cNvSpPr>
            <a:spLocks noGrp="1"/>
          </p:cNvSpPr>
          <p:nvPr>
            <p:ph type="pic" sz="quarter" idx="13"/>
          </p:nvPr>
        </p:nvSpPr>
        <p:spPr>
          <a:xfrm>
            <a:off x="8619362" y="1256536"/>
            <a:ext cx="3572639" cy="3962400"/>
          </a:xfrm>
          <a:custGeom>
            <a:avLst/>
            <a:gdLst>
              <a:gd name="connsiteX0" fmla="*/ 1981200 w 3572639"/>
              <a:gd name="connsiteY0" fmla="*/ 0 h 3962400"/>
              <a:gd name="connsiteX1" fmla="*/ 3509990 w 3572639"/>
              <a:gd name="connsiteY1" fmla="*/ 720973 h 3962400"/>
              <a:gd name="connsiteX2" fmla="*/ 3572639 w 3572639"/>
              <a:gd name="connsiteY2" fmla="*/ 804752 h 3962400"/>
              <a:gd name="connsiteX3" fmla="*/ 3572639 w 3572639"/>
              <a:gd name="connsiteY3" fmla="*/ 3157649 h 3962400"/>
              <a:gd name="connsiteX4" fmla="*/ 3509990 w 3572639"/>
              <a:gd name="connsiteY4" fmla="*/ 3241428 h 3962400"/>
              <a:gd name="connsiteX5" fmla="*/ 1981200 w 3572639"/>
              <a:gd name="connsiteY5" fmla="*/ 3962400 h 3962400"/>
              <a:gd name="connsiteX6" fmla="*/ 0 w 3572639"/>
              <a:gd name="connsiteY6" fmla="*/ 1981200 h 3962400"/>
              <a:gd name="connsiteX7" fmla="*/ 1981200 w 3572639"/>
              <a:gd name="connsiteY7" fmla="*/ 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72639" h="3962400">
                <a:moveTo>
                  <a:pt x="1981200" y="0"/>
                </a:moveTo>
                <a:cubicBezTo>
                  <a:pt x="2596680" y="0"/>
                  <a:pt x="3146609" y="280657"/>
                  <a:pt x="3509990" y="720973"/>
                </a:cubicBezTo>
                <a:lnTo>
                  <a:pt x="3572639" y="804752"/>
                </a:lnTo>
                <a:lnTo>
                  <a:pt x="3572639" y="3157649"/>
                </a:lnTo>
                <a:lnTo>
                  <a:pt x="3509990" y="3241428"/>
                </a:lnTo>
                <a:cubicBezTo>
                  <a:pt x="3146609" y="3681744"/>
                  <a:pt x="2596680" y="3962400"/>
                  <a:pt x="1981200" y="3962400"/>
                </a:cubicBezTo>
                <a:cubicBezTo>
                  <a:pt x="887013" y="3962400"/>
                  <a:pt x="0" y="3075387"/>
                  <a:pt x="0" y="1981200"/>
                </a:cubicBezTo>
                <a:cubicBezTo>
                  <a:pt x="0" y="887013"/>
                  <a:pt x="887013" y="0"/>
                  <a:pt x="1981200" y="0"/>
                </a:cubicBezTo>
                <a:close/>
              </a:path>
            </a:pathLst>
          </a:custGeom>
          <a:solidFill>
            <a:schemeClr val="bg1">
              <a:lumMod val="95000"/>
            </a:schemeClr>
          </a:solidFill>
        </p:spPr>
        <p:txBody>
          <a:bodyPr wrap="square" anchor="ctr" anchorCtr="0">
            <a:noAutofit/>
          </a:bodyPr>
          <a:lstStyle>
            <a:lvl1pPr marL="0" indent="0" algn="ctr">
              <a:buNone/>
              <a:defRPr/>
            </a:lvl1pPr>
          </a:lstStyle>
          <a:p>
            <a:endParaRPr lang="en-US"/>
          </a:p>
        </p:txBody>
      </p:sp>
      <p:sp>
        <p:nvSpPr>
          <p:cNvPr id="9" name="Arc 8">
            <a:extLst>
              <a:ext uri="{FF2B5EF4-FFF2-40B4-BE49-F238E27FC236}">
                <a16:creationId xmlns:a16="http://schemas.microsoft.com/office/drawing/2014/main" id="{1B366663-935B-443B-95EC-0984024602A6}"/>
              </a:ext>
            </a:extLst>
          </p:cNvPr>
          <p:cNvSpPr/>
          <p:nvPr userDrawn="1"/>
        </p:nvSpPr>
        <p:spPr>
          <a:xfrm>
            <a:off x="8218550" y="855725"/>
            <a:ext cx="4764023" cy="4764023"/>
          </a:xfrm>
          <a:prstGeom prst="arc">
            <a:avLst>
              <a:gd name="adj1" fmla="val 4144231"/>
              <a:gd name="adj2" fmla="val 13619249"/>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Arc 9">
            <a:extLst>
              <a:ext uri="{FF2B5EF4-FFF2-40B4-BE49-F238E27FC236}">
                <a16:creationId xmlns:a16="http://schemas.microsoft.com/office/drawing/2014/main" id="{6CE76404-4F35-428F-ADE4-32D0EA6C09B2}"/>
              </a:ext>
            </a:extLst>
          </p:cNvPr>
          <p:cNvSpPr/>
          <p:nvPr userDrawn="1"/>
        </p:nvSpPr>
        <p:spPr>
          <a:xfrm>
            <a:off x="8399524" y="1036700"/>
            <a:ext cx="4402076" cy="4402074"/>
          </a:xfrm>
          <a:prstGeom prst="arc">
            <a:avLst>
              <a:gd name="adj1" fmla="val 4955923"/>
              <a:gd name="adj2" fmla="val 12190314"/>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069424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pic>
        <p:nvPicPr>
          <p:cNvPr id="12" name="Picture 11" descr="A picture containing indoor, several, arranged&#10;&#10;Description automatically generated">
            <a:extLst>
              <a:ext uri="{FF2B5EF4-FFF2-40B4-BE49-F238E27FC236}">
                <a16:creationId xmlns:a16="http://schemas.microsoft.com/office/drawing/2014/main" id="{63DA2A1E-756D-448B-A1A9-A85986F459E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15625"/>
          <a:stretch/>
        </p:blipFill>
        <p:spPr>
          <a:xfrm rot="5400000">
            <a:off x="2667001" y="-2666998"/>
            <a:ext cx="6857998" cy="12191998"/>
          </a:xfrm>
          <a:prstGeom prst="rect">
            <a:avLst/>
          </a:prstGeom>
        </p:spPr>
      </p:pic>
      <p:sp>
        <p:nvSpPr>
          <p:cNvPr id="25" name="Rectangle 24">
            <a:extLst>
              <a:ext uri="{FF2B5EF4-FFF2-40B4-BE49-F238E27FC236}">
                <a16:creationId xmlns:a16="http://schemas.microsoft.com/office/drawing/2014/main" id="{D68B11BF-6238-484B-B9A8-3030FE37A159}"/>
              </a:ext>
            </a:extLst>
          </p:cNvPr>
          <p:cNvSpPr/>
          <p:nvPr userDrawn="1"/>
        </p:nvSpPr>
        <p:spPr>
          <a:xfrm>
            <a:off x="1" y="0"/>
            <a:ext cx="12191999" cy="6858000"/>
          </a:xfrm>
          <a:prstGeom prst="rect">
            <a:avLst/>
          </a:prstGeom>
          <a:gradFill flip="none" rotWithShape="1">
            <a:gsLst>
              <a:gs pos="7000">
                <a:schemeClr val="tx1">
                  <a:alpha val="96000"/>
                </a:schemeClr>
              </a:gs>
              <a:gs pos="100000">
                <a:schemeClr val="tx2">
                  <a:alpha val="5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96B389-F985-4CB9-A0FE-EDA93E1F37E8}"/>
              </a:ext>
            </a:extLst>
          </p:cNvPr>
          <p:cNvSpPr>
            <a:spLocks noGrp="1"/>
          </p:cNvSpPr>
          <p:nvPr>
            <p:ph type="title" hasCustomPrompt="1"/>
          </p:nvPr>
        </p:nvSpPr>
        <p:spPr>
          <a:xfrm>
            <a:off x="3370521" y="2794981"/>
            <a:ext cx="8821478" cy="830997"/>
          </a:xfrm>
          <a:solidFill>
            <a:schemeClr val="accent1">
              <a:alpha val="83000"/>
            </a:schemeClr>
          </a:solidFill>
        </p:spPr>
        <p:txBody>
          <a:bodyPr wrap="square" lIns="182880" anchor="ctr" anchorCtr="0">
            <a:spAutoFit/>
          </a:bodyPr>
          <a:lstStyle>
            <a:lvl1pPr algn="l">
              <a:lnSpc>
                <a:spcPct val="100000"/>
              </a:lnSpc>
              <a:defRPr sz="4800">
                <a:solidFill>
                  <a:schemeClr val="bg1"/>
                </a:solidFill>
              </a:defRPr>
            </a:lvl1pPr>
          </a:lstStyle>
          <a:p>
            <a:r>
              <a:rPr lang="en-US" dirty="0"/>
              <a:t>Click to edit title</a:t>
            </a:r>
          </a:p>
        </p:txBody>
      </p:sp>
      <p:sp>
        <p:nvSpPr>
          <p:cNvPr id="3" name="Text Placeholder 2">
            <a:extLst>
              <a:ext uri="{FF2B5EF4-FFF2-40B4-BE49-F238E27FC236}">
                <a16:creationId xmlns:a16="http://schemas.microsoft.com/office/drawing/2014/main" id="{3A4DE681-E2E5-42DA-B246-7916E6E0B7AF}"/>
              </a:ext>
            </a:extLst>
          </p:cNvPr>
          <p:cNvSpPr>
            <a:spLocks noGrp="1"/>
          </p:cNvSpPr>
          <p:nvPr>
            <p:ph type="body" idx="1"/>
          </p:nvPr>
        </p:nvSpPr>
        <p:spPr>
          <a:xfrm>
            <a:off x="4412512" y="3774559"/>
            <a:ext cx="7779486" cy="414670"/>
          </a:xfrm>
          <a:solidFill>
            <a:schemeClr val="tx1">
              <a:alpha val="52000"/>
            </a:schemeClr>
          </a:solidFill>
        </p:spPr>
        <p:txBody>
          <a:bodyPr anchor="ctr" anchorCtr="0">
            <a:normAutofit/>
          </a:bodyPr>
          <a:lstStyle>
            <a:lvl1pPr marL="0" indent="0" algn="l">
              <a:lnSpc>
                <a:spcPct val="100000"/>
              </a:lnSpc>
              <a:spcBef>
                <a:spcPts val="0"/>
              </a:spcBef>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4036253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80D2F-C3AF-4433-8B93-2749CEB8AF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FD9E876-B336-4B1C-ACE8-0E1D6BC2EAEB}"/>
              </a:ext>
            </a:extLst>
          </p:cNvPr>
          <p:cNvSpPr>
            <a:spLocks noGrp="1"/>
          </p:cNvSpPr>
          <p:nvPr>
            <p:ph sz="half" idx="1"/>
          </p:nvPr>
        </p:nvSpPr>
        <p:spPr>
          <a:xfrm>
            <a:off x="495300" y="1485899"/>
            <a:ext cx="5524500" cy="476402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BDA12746-D088-46FF-A0B5-496507E6BC1F}"/>
              </a:ext>
            </a:extLst>
          </p:cNvPr>
          <p:cNvSpPr>
            <a:spLocks noGrp="1"/>
          </p:cNvSpPr>
          <p:nvPr>
            <p:ph sz="half" idx="2"/>
          </p:nvPr>
        </p:nvSpPr>
        <p:spPr>
          <a:xfrm>
            <a:off x="6172200" y="1485899"/>
            <a:ext cx="5524500" cy="47640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2CE463D-1D15-4C8E-8904-FB1015E32750}"/>
              </a:ext>
            </a:extLst>
          </p:cNvPr>
          <p:cNvSpPr>
            <a:spLocks noGrp="1"/>
          </p:cNvSpPr>
          <p:nvPr>
            <p:ph type="dt" sz="half" idx="10"/>
          </p:nvPr>
        </p:nvSpPr>
        <p:spPr/>
        <p:txBody>
          <a:bodyPr/>
          <a:lstStyle/>
          <a:p>
            <a:fld id="{017153DD-18CF-451E-A68A-C837A50CA867}" type="datetime1">
              <a:rPr lang="en-US" smtClean="0"/>
              <a:t>9/22/2023</a:t>
            </a:fld>
            <a:endParaRPr lang="en-US"/>
          </a:p>
        </p:txBody>
      </p:sp>
      <p:sp>
        <p:nvSpPr>
          <p:cNvPr id="6" name="Footer Placeholder 5">
            <a:extLst>
              <a:ext uri="{FF2B5EF4-FFF2-40B4-BE49-F238E27FC236}">
                <a16:creationId xmlns:a16="http://schemas.microsoft.com/office/drawing/2014/main" id="{A867834A-E3EB-4D55-8696-548EFFECDE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984DCF-BBB5-4E65-B279-A2351F1066B1}"/>
              </a:ext>
            </a:extLst>
          </p:cNvPr>
          <p:cNvSpPr>
            <a:spLocks noGrp="1"/>
          </p:cNvSpPr>
          <p:nvPr>
            <p:ph type="sldNum" sz="quarter" idx="12"/>
          </p:nvPr>
        </p:nvSpPr>
        <p:spPr/>
        <p:txBody>
          <a:bodyPr/>
          <a:lstStyle/>
          <a:p>
            <a:fld id="{B5915699-0F63-4C61-80D8-C6D5EC39C3C1}" type="slidenum">
              <a:rPr lang="en-US" smtClean="0"/>
              <a:t>‹#›</a:t>
            </a:fld>
            <a:endParaRPr lang="en-US"/>
          </a:p>
        </p:txBody>
      </p:sp>
    </p:spTree>
    <p:extLst>
      <p:ext uri="{BB962C8B-B14F-4D97-AF65-F5344CB8AC3E}">
        <p14:creationId xmlns:p14="http://schemas.microsoft.com/office/powerpoint/2010/main" val="4007384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FC91C-80A3-4B52-B579-11C632E77F6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0C467AB-EF55-4F72-9B85-B8EC69A6B46E}"/>
              </a:ext>
            </a:extLst>
          </p:cNvPr>
          <p:cNvSpPr>
            <a:spLocks noGrp="1"/>
          </p:cNvSpPr>
          <p:nvPr>
            <p:ph type="dt" sz="half" idx="10"/>
          </p:nvPr>
        </p:nvSpPr>
        <p:spPr/>
        <p:txBody>
          <a:bodyPr/>
          <a:lstStyle/>
          <a:p>
            <a:fld id="{1CD4D292-55DA-4D08-B17E-ACE5FA50D9C1}" type="datetime1">
              <a:rPr lang="en-US" smtClean="0"/>
              <a:t>9/22/2023</a:t>
            </a:fld>
            <a:endParaRPr lang="en-US"/>
          </a:p>
        </p:txBody>
      </p:sp>
      <p:sp>
        <p:nvSpPr>
          <p:cNvPr id="4" name="Footer Placeholder 3">
            <a:extLst>
              <a:ext uri="{FF2B5EF4-FFF2-40B4-BE49-F238E27FC236}">
                <a16:creationId xmlns:a16="http://schemas.microsoft.com/office/drawing/2014/main" id="{CA783CA8-E341-4099-A391-671AE35314B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D4C484B-A738-42FF-B046-03CBEC0DF75E}"/>
              </a:ext>
            </a:extLst>
          </p:cNvPr>
          <p:cNvSpPr>
            <a:spLocks noGrp="1"/>
          </p:cNvSpPr>
          <p:nvPr>
            <p:ph type="sldNum" sz="quarter" idx="12"/>
          </p:nvPr>
        </p:nvSpPr>
        <p:spPr/>
        <p:txBody>
          <a:bodyPr/>
          <a:lstStyle/>
          <a:p>
            <a:fld id="{B5915699-0F63-4C61-80D8-C6D5EC39C3C1}" type="slidenum">
              <a:rPr lang="en-US" smtClean="0"/>
              <a:t>‹#›</a:t>
            </a:fld>
            <a:endParaRPr lang="en-US"/>
          </a:p>
        </p:txBody>
      </p:sp>
    </p:spTree>
    <p:extLst>
      <p:ext uri="{BB962C8B-B14F-4D97-AF65-F5344CB8AC3E}">
        <p14:creationId xmlns:p14="http://schemas.microsoft.com/office/powerpoint/2010/main" val="2589831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e Thing">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997B4352-D1BB-4505-834E-666925B7C3CC}"/>
              </a:ext>
            </a:extLst>
          </p:cNvPr>
          <p:cNvSpPr>
            <a:spLocks noGrp="1"/>
          </p:cNvSpPr>
          <p:nvPr>
            <p:ph type="pic" sz="quarter" idx="13"/>
          </p:nvPr>
        </p:nvSpPr>
        <p:spPr>
          <a:xfrm>
            <a:off x="0" y="1"/>
            <a:ext cx="6532646" cy="5470357"/>
          </a:xfrm>
          <a:custGeom>
            <a:avLst/>
            <a:gdLst>
              <a:gd name="connsiteX0" fmla="*/ 0 w 6532646"/>
              <a:gd name="connsiteY0" fmla="*/ 0 h 5470357"/>
              <a:gd name="connsiteX1" fmla="*/ 6000618 w 6532646"/>
              <a:gd name="connsiteY1" fmla="*/ 0 h 5470357"/>
              <a:gd name="connsiteX2" fmla="*/ 6098727 w 6532646"/>
              <a:gd name="connsiteY2" fmla="*/ 161492 h 5470357"/>
              <a:gd name="connsiteX3" fmla="*/ 6532646 w 6532646"/>
              <a:gd name="connsiteY3" fmla="*/ 1875171 h 5470357"/>
              <a:gd name="connsiteX4" fmla="*/ 2937460 w 6532646"/>
              <a:gd name="connsiteY4" fmla="*/ 5470357 h 5470357"/>
              <a:gd name="connsiteX5" fmla="*/ 163240 w 6532646"/>
              <a:gd name="connsiteY5" fmla="*/ 4162043 h 5470357"/>
              <a:gd name="connsiteX6" fmla="*/ 0 w 6532646"/>
              <a:gd name="connsiteY6" fmla="*/ 3943746 h 547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32646" h="5470357">
                <a:moveTo>
                  <a:pt x="0" y="0"/>
                </a:moveTo>
                <a:lnTo>
                  <a:pt x="6000618" y="0"/>
                </a:lnTo>
                <a:lnTo>
                  <a:pt x="6098727" y="161492"/>
                </a:lnTo>
                <a:cubicBezTo>
                  <a:pt x="6375457" y="670906"/>
                  <a:pt x="6532646" y="1254682"/>
                  <a:pt x="6532646" y="1875171"/>
                </a:cubicBezTo>
                <a:cubicBezTo>
                  <a:pt x="6532646" y="3860737"/>
                  <a:pt x="4923026" y="5470357"/>
                  <a:pt x="2937460" y="5470357"/>
                </a:cubicBezTo>
                <a:cubicBezTo>
                  <a:pt x="1820579" y="5470357"/>
                  <a:pt x="822650" y="4961063"/>
                  <a:pt x="163240" y="4162043"/>
                </a:cubicBezTo>
                <a:lnTo>
                  <a:pt x="0" y="3943746"/>
                </a:lnTo>
                <a:close/>
              </a:path>
            </a:pathLst>
          </a:custGeom>
          <a:solidFill>
            <a:schemeClr val="bg1">
              <a:lumMod val="95000"/>
            </a:schemeClr>
          </a:solidFill>
          <a:ln>
            <a:noFill/>
          </a:ln>
        </p:spPr>
        <p:txBody>
          <a:bodyPr wrap="square" anchor="ctr" anchorCtr="0">
            <a:noAutofit/>
          </a:bodyPr>
          <a:lstStyle>
            <a:lvl1pPr marL="0" indent="0" algn="ctr">
              <a:buNone/>
              <a:defRPr/>
            </a:lvl1pPr>
          </a:lstStyle>
          <a:p>
            <a:endParaRPr lang="en-US"/>
          </a:p>
        </p:txBody>
      </p:sp>
      <p:sp>
        <p:nvSpPr>
          <p:cNvPr id="2" name="Title 1">
            <a:extLst>
              <a:ext uri="{FF2B5EF4-FFF2-40B4-BE49-F238E27FC236}">
                <a16:creationId xmlns:a16="http://schemas.microsoft.com/office/drawing/2014/main" id="{74CFC91C-80A3-4B52-B579-11C632E77F6E}"/>
              </a:ext>
            </a:extLst>
          </p:cNvPr>
          <p:cNvSpPr>
            <a:spLocks noGrp="1"/>
          </p:cNvSpPr>
          <p:nvPr>
            <p:ph type="title"/>
          </p:nvPr>
        </p:nvSpPr>
        <p:spPr>
          <a:xfrm>
            <a:off x="7074650" y="3698973"/>
            <a:ext cx="5117350" cy="640080"/>
          </a:xfrm>
        </p:spPr>
        <p:txBody>
          <a:bodyPr>
            <a:noAutofit/>
          </a:bodyPr>
          <a:lstStyle>
            <a:lvl1pPr>
              <a:defRPr sz="5400" cap="all" baseline="0"/>
            </a:lvl1pPr>
          </a:lstStyle>
          <a:p>
            <a:r>
              <a:rPr lang="en-US" dirty="0"/>
              <a:t>Click to edit</a:t>
            </a:r>
          </a:p>
        </p:txBody>
      </p:sp>
      <p:sp>
        <p:nvSpPr>
          <p:cNvPr id="3" name="Date Placeholder 2">
            <a:extLst>
              <a:ext uri="{FF2B5EF4-FFF2-40B4-BE49-F238E27FC236}">
                <a16:creationId xmlns:a16="http://schemas.microsoft.com/office/drawing/2014/main" id="{10C467AB-EF55-4F72-9B85-B8EC69A6B46E}"/>
              </a:ext>
            </a:extLst>
          </p:cNvPr>
          <p:cNvSpPr>
            <a:spLocks noGrp="1"/>
          </p:cNvSpPr>
          <p:nvPr>
            <p:ph type="dt" sz="half" idx="10"/>
          </p:nvPr>
        </p:nvSpPr>
        <p:spPr/>
        <p:txBody>
          <a:bodyPr/>
          <a:lstStyle/>
          <a:p>
            <a:fld id="{1CD4D292-55DA-4D08-B17E-ACE5FA50D9C1}" type="datetime1">
              <a:rPr lang="en-US" smtClean="0"/>
              <a:t>9/22/2023</a:t>
            </a:fld>
            <a:endParaRPr lang="en-US"/>
          </a:p>
        </p:txBody>
      </p:sp>
      <p:sp>
        <p:nvSpPr>
          <p:cNvPr id="4" name="Footer Placeholder 3">
            <a:extLst>
              <a:ext uri="{FF2B5EF4-FFF2-40B4-BE49-F238E27FC236}">
                <a16:creationId xmlns:a16="http://schemas.microsoft.com/office/drawing/2014/main" id="{CA783CA8-E341-4099-A391-671AE35314B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D4C484B-A738-42FF-B046-03CBEC0DF75E}"/>
              </a:ext>
            </a:extLst>
          </p:cNvPr>
          <p:cNvSpPr>
            <a:spLocks noGrp="1"/>
          </p:cNvSpPr>
          <p:nvPr>
            <p:ph type="sldNum" sz="quarter" idx="12"/>
          </p:nvPr>
        </p:nvSpPr>
        <p:spPr/>
        <p:txBody>
          <a:bodyPr/>
          <a:lstStyle/>
          <a:p>
            <a:fld id="{B5915699-0F63-4C61-80D8-C6D5EC39C3C1}" type="slidenum">
              <a:rPr lang="en-US" smtClean="0"/>
              <a:t>‹#›</a:t>
            </a:fld>
            <a:endParaRPr lang="en-US"/>
          </a:p>
        </p:txBody>
      </p:sp>
      <p:sp>
        <p:nvSpPr>
          <p:cNvPr id="6" name="Oval 5">
            <a:extLst>
              <a:ext uri="{FF2B5EF4-FFF2-40B4-BE49-F238E27FC236}">
                <a16:creationId xmlns:a16="http://schemas.microsoft.com/office/drawing/2014/main" id="{755A2FB0-9CD1-48A1-ADF9-A919F02759B3}"/>
              </a:ext>
            </a:extLst>
          </p:cNvPr>
          <p:cNvSpPr/>
          <p:nvPr userDrawn="1"/>
        </p:nvSpPr>
        <p:spPr>
          <a:xfrm>
            <a:off x="6096000" y="3563567"/>
            <a:ext cx="942975" cy="9429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latin typeface="Arial Black" panose="020B0A04020102020204" pitchFamily="34" charset="0"/>
              </a:rPr>
              <a:t>1</a:t>
            </a:r>
          </a:p>
        </p:txBody>
      </p:sp>
      <p:sp>
        <p:nvSpPr>
          <p:cNvPr id="15" name="Text Placeholder 14">
            <a:extLst>
              <a:ext uri="{FF2B5EF4-FFF2-40B4-BE49-F238E27FC236}">
                <a16:creationId xmlns:a16="http://schemas.microsoft.com/office/drawing/2014/main" id="{57D95B0D-8F05-430D-B872-D3B51CE4AB39}"/>
              </a:ext>
            </a:extLst>
          </p:cNvPr>
          <p:cNvSpPr>
            <a:spLocks noGrp="1"/>
          </p:cNvSpPr>
          <p:nvPr>
            <p:ph type="body" sz="quarter" idx="14" hasCustomPrompt="1"/>
          </p:nvPr>
        </p:nvSpPr>
        <p:spPr>
          <a:xfrm>
            <a:off x="7176977" y="4392853"/>
            <a:ext cx="4710223" cy="640080"/>
          </a:xfrm>
        </p:spPr>
        <p:txBody>
          <a:bodyPr>
            <a:normAutofit/>
          </a:bodyPr>
          <a:lstStyle>
            <a:lvl1pPr marL="0" indent="0">
              <a:buNone/>
              <a:defRPr sz="3200"/>
            </a:lvl1pPr>
          </a:lstStyle>
          <a:p>
            <a:pPr lvl="0"/>
            <a:r>
              <a:rPr lang="en-US" dirty="0"/>
              <a:t>Click to edit text styles</a:t>
            </a:r>
          </a:p>
        </p:txBody>
      </p:sp>
    </p:spTree>
    <p:extLst>
      <p:ext uri="{BB962C8B-B14F-4D97-AF65-F5344CB8AC3E}">
        <p14:creationId xmlns:p14="http://schemas.microsoft.com/office/powerpoint/2010/main" val="37128239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7" name="Picture 16" descr="A close up of a yellow surface&#10;&#10;Description automatically generated with low confidence">
            <a:extLst>
              <a:ext uri="{FF2B5EF4-FFF2-40B4-BE49-F238E27FC236}">
                <a16:creationId xmlns:a16="http://schemas.microsoft.com/office/drawing/2014/main" id="{01CDD7BF-5523-4041-8061-9344446639CB}"/>
              </a:ext>
            </a:extLst>
          </p:cNvPr>
          <p:cNvPicPr>
            <a:picLocks noChangeAspect="1"/>
          </p:cNvPicPr>
          <p:nvPr userDrawn="1"/>
        </p:nvPicPr>
        <p:blipFill rotWithShape="1">
          <a:blip r:embed="rId15">
            <a:extLst>
              <a:ext uri="{28A0092B-C50C-407E-A947-70E740481C1C}">
                <a14:useLocalDpi xmlns:a14="http://schemas.microsoft.com/office/drawing/2010/main" val="0"/>
              </a:ext>
            </a:extLst>
          </a:blip>
          <a:srcRect t="24786" r="480" b="68187"/>
          <a:stretch/>
        </p:blipFill>
        <p:spPr>
          <a:xfrm>
            <a:off x="4279900" y="6485860"/>
            <a:ext cx="7912100" cy="372140"/>
          </a:xfrm>
          <a:prstGeom prst="rect">
            <a:avLst/>
          </a:prstGeom>
        </p:spPr>
      </p:pic>
      <p:sp>
        <p:nvSpPr>
          <p:cNvPr id="8" name="Rectangle 7">
            <a:extLst>
              <a:ext uri="{FF2B5EF4-FFF2-40B4-BE49-F238E27FC236}">
                <a16:creationId xmlns:a16="http://schemas.microsoft.com/office/drawing/2014/main" id="{9DB7EDB3-1F32-4125-8CB3-0EEFA3751E49}"/>
              </a:ext>
            </a:extLst>
          </p:cNvPr>
          <p:cNvSpPr/>
          <p:nvPr userDrawn="1"/>
        </p:nvSpPr>
        <p:spPr>
          <a:xfrm>
            <a:off x="0" y="6485860"/>
            <a:ext cx="9962707" cy="372140"/>
          </a:xfrm>
          <a:prstGeom prst="rect">
            <a:avLst/>
          </a:prstGeom>
          <a:gradFill flip="none" rotWithShape="1">
            <a:gsLst>
              <a:gs pos="61000">
                <a:schemeClr val="accent1"/>
              </a:gs>
              <a:gs pos="100000">
                <a:schemeClr val="accent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5434CD2C-CABF-4687-A303-B09BF6804338}"/>
              </a:ext>
            </a:extLst>
          </p:cNvPr>
          <p:cNvSpPr>
            <a:spLocks noGrp="1"/>
          </p:cNvSpPr>
          <p:nvPr>
            <p:ph type="title"/>
          </p:nvPr>
        </p:nvSpPr>
        <p:spPr>
          <a:xfrm>
            <a:off x="495300" y="457200"/>
            <a:ext cx="11201400" cy="640080"/>
          </a:xfrm>
          <a:prstGeom prst="rect">
            <a:avLst/>
          </a:prstGeom>
        </p:spPr>
        <p:txBody>
          <a:bodyPr vert="horz" lIns="91440" tIns="45720" rIns="91440" bIns="45720" rtlCol="0" anchor="t" anchorCtr="0">
            <a:normAutofit/>
          </a:bodyPr>
          <a:lstStyle/>
          <a:p>
            <a:r>
              <a:rPr lang="en-US" dirty="0"/>
              <a:t>Click to edit Master title style</a:t>
            </a:r>
          </a:p>
        </p:txBody>
      </p:sp>
      <p:sp>
        <p:nvSpPr>
          <p:cNvPr id="3" name="Text Placeholder 2">
            <a:extLst>
              <a:ext uri="{FF2B5EF4-FFF2-40B4-BE49-F238E27FC236}">
                <a16:creationId xmlns:a16="http://schemas.microsoft.com/office/drawing/2014/main" id="{FF8B073B-8565-4118-BD9A-4526647FF59A}"/>
              </a:ext>
            </a:extLst>
          </p:cNvPr>
          <p:cNvSpPr>
            <a:spLocks noGrp="1"/>
          </p:cNvSpPr>
          <p:nvPr>
            <p:ph type="body" idx="1"/>
          </p:nvPr>
        </p:nvSpPr>
        <p:spPr>
          <a:xfrm>
            <a:off x="495300" y="1485900"/>
            <a:ext cx="11201400" cy="476402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B0F99A6F-D0FF-429A-B74B-988691ACFD6A}"/>
              </a:ext>
            </a:extLst>
          </p:cNvPr>
          <p:cNvSpPr>
            <a:spLocks noGrp="1"/>
          </p:cNvSpPr>
          <p:nvPr>
            <p:ph type="ftr" sz="quarter" idx="3"/>
          </p:nvPr>
        </p:nvSpPr>
        <p:spPr>
          <a:xfrm>
            <a:off x="2362200" y="6559169"/>
            <a:ext cx="3566160" cy="219456"/>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a:extLst>
              <a:ext uri="{FF2B5EF4-FFF2-40B4-BE49-F238E27FC236}">
                <a16:creationId xmlns:a16="http://schemas.microsoft.com/office/drawing/2014/main" id="{5ABBC873-8801-48F4-81EC-CC141B104D84}"/>
              </a:ext>
            </a:extLst>
          </p:cNvPr>
          <p:cNvSpPr>
            <a:spLocks noGrp="1"/>
          </p:cNvSpPr>
          <p:nvPr>
            <p:ph type="sldNum" sz="quarter" idx="4"/>
          </p:nvPr>
        </p:nvSpPr>
        <p:spPr>
          <a:xfrm>
            <a:off x="11138526" y="6559169"/>
            <a:ext cx="481974" cy="219456"/>
          </a:xfrm>
          <a:prstGeom prst="rect">
            <a:avLst/>
          </a:prstGeom>
          <a:noFill/>
        </p:spPr>
        <p:txBody>
          <a:bodyPr vert="horz" lIns="91440" tIns="45720" rIns="91440" bIns="45720" rtlCol="0" anchor="ctr"/>
          <a:lstStyle>
            <a:lvl1pPr algn="r">
              <a:defRPr sz="1200">
                <a:solidFill>
                  <a:schemeClr val="bg1"/>
                </a:solidFill>
              </a:defRPr>
            </a:lvl1pPr>
          </a:lstStyle>
          <a:p>
            <a:fld id="{B5915699-0F63-4C61-80D8-C6D5EC39C3C1}" type="slidenum">
              <a:rPr lang="en-US" smtClean="0"/>
              <a:pPr/>
              <a:t>‹#›</a:t>
            </a:fld>
            <a:endParaRPr lang="en-US" dirty="0"/>
          </a:p>
        </p:txBody>
      </p:sp>
      <p:sp>
        <p:nvSpPr>
          <p:cNvPr id="4" name="Date Placeholder 3">
            <a:extLst>
              <a:ext uri="{FF2B5EF4-FFF2-40B4-BE49-F238E27FC236}">
                <a16:creationId xmlns:a16="http://schemas.microsoft.com/office/drawing/2014/main" id="{B0858534-20FF-428C-A5B5-E792690EEFB4}"/>
              </a:ext>
            </a:extLst>
          </p:cNvPr>
          <p:cNvSpPr>
            <a:spLocks noGrp="1"/>
          </p:cNvSpPr>
          <p:nvPr>
            <p:ph type="dt" sz="half" idx="2"/>
          </p:nvPr>
        </p:nvSpPr>
        <p:spPr>
          <a:xfrm>
            <a:off x="1457325" y="6559169"/>
            <a:ext cx="914400" cy="219456"/>
          </a:xfrm>
          <a:prstGeom prst="rect">
            <a:avLst/>
          </a:prstGeom>
        </p:spPr>
        <p:txBody>
          <a:bodyPr vert="horz" lIns="91440" tIns="45720" rIns="91440" bIns="45720" rtlCol="0" anchor="ctr"/>
          <a:lstStyle>
            <a:lvl1pPr algn="l">
              <a:defRPr sz="1200">
                <a:solidFill>
                  <a:schemeClr val="bg1"/>
                </a:solidFill>
              </a:defRPr>
            </a:lvl1pPr>
          </a:lstStyle>
          <a:p>
            <a:fld id="{2E00B8AE-DF69-4F86-ADE3-928BC0E92655}" type="datetime1">
              <a:rPr lang="en-US" smtClean="0"/>
              <a:t>9/22/2023</a:t>
            </a:fld>
            <a:endParaRPr lang="en-US"/>
          </a:p>
        </p:txBody>
      </p:sp>
      <p:pic>
        <p:nvPicPr>
          <p:cNvPr id="10" name="Picture 9" descr="Logo&#10;&#10;Description automatically generated">
            <a:extLst>
              <a:ext uri="{FF2B5EF4-FFF2-40B4-BE49-F238E27FC236}">
                <a16:creationId xmlns:a16="http://schemas.microsoft.com/office/drawing/2014/main" id="{376DEE15-4979-469B-8A1E-7FC35BE4BE9A}"/>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35255" y="5939940"/>
            <a:ext cx="1188720" cy="830557"/>
          </a:xfrm>
          <a:prstGeom prst="rect">
            <a:avLst/>
          </a:prstGeom>
        </p:spPr>
      </p:pic>
    </p:spTree>
    <p:extLst>
      <p:ext uri="{BB962C8B-B14F-4D97-AF65-F5344CB8AC3E}">
        <p14:creationId xmlns:p14="http://schemas.microsoft.com/office/powerpoint/2010/main" val="34444951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9" r:id="rId3"/>
    <p:sldLayoutId id="2147483658" r:id="rId4"/>
    <p:sldLayoutId id="2147483656" r:id="rId5"/>
    <p:sldLayoutId id="2147483651" r:id="rId6"/>
    <p:sldLayoutId id="2147483652" r:id="rId7"/>
    <p:sldLayoutId id="2147483654" r:id="rId8"/>
    <p:sldLayoutId id="2147483661" r:id="rId9"/>
    <p:sldLayoutId id="2147483660" r:id="rId10"/>
    <p:sldLayoutId id="2147483657" r:id="rId11"/>
    <p:sldLayoutId id="2147483655" r:id="rId12"/>
    <p:sldLayoutId id="2147483664" r:id="rId13"/>
  </p:sldLayoutIdLst>
  <p:hf hdr="0" ftr="0" dt="0"/>
  <p:txStyles>
    <p:titleStyle>
      <a:lvl1pPr algn="l" defTabSz="914400" rtl="0" eaLnBrk="1" latinLnBrk="0" hangingPunct="1">
        <a:lnSpc>
          <a:spcPct val="90000"/>
        </a:lnSpc>
        <a:spcBef>
          <a:spcPct val="0"/>
        </a:spcBef>
        <a:buNone/>
        <a:defRPr sz="32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400" kern="1200">
          <a:solidFill>
            <a:schemeClr val="tx1">
              <a:lumMod val="65000"/>
              <a:lumOff val="35000"/>
            </a:schemeClr>
          </a:solidFill>
          <a:latin typeface="+mn-lt"/>
          <a:ea typeface="+mn-ea"/>
          <a:cs typeface="+mn-cs"/>
        </a:defRPr>
      </a:lvl1pPr>
      <a:lvl2pPr marL="51435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857250" indent="-228600" algn="l" defTabSz="914400" rtl="0" eaLnBrk="1" latinLnBrk="0" hangingPunct="1">
        <a:lnSpc>
          <a:spcPct val="90000"/>
        </a:lnSpc>
        <a:spcBef>
          <a:spcPts val="500"/>
        </a:spcBef>
        <a:buClr>
          <a:schemeClr val="accent1">
            <a:lumMod val="60000"/>
            <a:lumOff val="40000"/>
          </a:schemeClr>
        </a:buClr>
        <a:buFont typeface="Wingdings" panose="05000000000000000000" pitchFamily="2" charset="2"/>
        <a:buChar char="§"/>
        <a:defRPr sz="1800" kern="1200">
          <a:solidFill>
            <a:schemeClr val="tx1">
              <a:lumMod val="65000"/>
              <a:lumOff val="35000"/>
            </a:schemeClr>
          </a:solidFill>
          <a:latin typeface="+mn-lt"/>
          <a:ea typeface="+mn-ea"/>
          <a:cs typeface="+mn-cs"/>
        </a:defRPr>
      </a:lvl3pPr>
      <a:lvl4pPr marL="1200150" indent="-228600" algn="l" defTabSz="914400" rtl="0" eaLnBrk="1" latinLnBrk="0" hangingPunct="1">
        <a:lnSpc>
          <a:spcPct val="90000"/>
        </a:lnSpc>
        <a:spcBef>
          <a:spcPts val="500"/>
        </a:spcBef>
        <a:buFont typeface="Courier New" panose="02070309020205020404" pitchFamily="49" charset="0"/>
        <a:buChar char="o"/>
        <a:defRPr sz="1600" kern="1200">
          <a:solidFill>
            <a:schemeClr val="tx1">
              <a:lumMod val="65000"/>
              <a:lumOff val="35000"/>
            </a:schemeClr>
          </a:solidFill>
          <a:latin typeface="+mn-lt"/>
          <a:ea typeface="+mn-ea"/>
          <a:cs typeface="+mn-cs"/>
        </a:defRPr>
      </a:lvl4pPr>
      <a:lvl5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8" userDrawn="1">
          <p15:clr>
            <a:srgbClr val="F26B43"/>
          </p15:clr>
        </p15:guide>
        <p15:guide id="2" pos="312" userDrawn="1">
          <p15:clr>
            <a:srgbClr val="F26B43"/>
          </p15:clr>
        </p15:guide>
        <p15:guide id="3" pos="7368" userDrawn="1">
          <p15:clr>
            <a:srgbClr val="F26B43"/>
          </p15:clr>
        </p15:guide>
        <p15:guide id="4" orient="horz" pos="93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33.jpeg"/><Relationship Id="rId1" Type="http://schemas.openxmlformats.org/officeDocument/2006/relationships/slideLayout" Target="../slideLayouts/slideLayout5.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34.jpeg"/><Relationship Id="rId2" Type="http://schemas.openxmlformats.org/officeDocument/2006/relationships/diagramData" Target="../diagrams/data7.xml"/><Relationship Id="rId1" Type="http://schemas.openxmlformats.org/officeDocument/2006/relationships/slideLayout" Target="../slideLayouts/slideLayout5.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diagramLayout" Target="../diagrams/layout9.xml"/><Relationship Id="rId7" Type="http://schemas.openxmlformats.org/officeDocument/2006/relationships/image" Target="../media/image47.jpg"/><Relationship Id="rId2" Type="http://schemas.openxmlformats.org/officeDocument/2006/relationships/diagramData" Target="../diagrams/data9.xml"/><Relationship Id="rId1" Type="http://schemas.openxmlformats.org/officeDocument/2006/relationships/slideLayout" Target="../slideLayouts/slideLayout4.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 Id="rId9" Type="http://schemas.openxmlformats.org/officeDocument/2006/relationships/image" Target="../media/image49.svg"/></Relationships>
</file>

<file path=ppt/slides/_rels/slide1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59.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27.png"/><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32.png"/><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5EF68-433B-4884-B280-334BD444E7D3}"/>
              </a:ext>
            </a:extLst>
          </p:cNvPr>
          <p:cNvSpPr>
            <a:spLocks noGrp="1"/>
          </p:cNvSpPr>
          <p:nvPr>
            <p:ph type="ctrTitle"/>
          </p:nvPr>
        </p:nvSpPr>
        <p:spPr/>
        <p:txBody>
          <a:bodyPr/>
          <a:lstStyle/>
          <a:p>
            <a:r>
              <a:rPr lang="en-US" dirty="0"/>
              <a:t>Is PCR enough? </a:t>
            </a:r>
            <a:br>
              <a:rPr lang="en-US" dirty="0"/>
            </a:br>
            <a:r>
              <a:rPr lang="en-US" dirty="0"/>
              <a:t>A Comprehensive Approach to Quality Control in the Brewery</a:t>
            </a:r>
            <a:br>
              <a:rPr lang="en-US" dirty="0"/>
            </a:br>
            <a:br>
              <a:rPr lang="en-US" dirty="0"/>
            </a:br>
            <a:br>
              <a:rPr lang="en-US" sz="3200" dirty="0"/>
            </a:br>
            <a:r>
              <a:rPr lang="en-US" sz="1400" b="0" i="1" dirty="0"/>
              <a:t>Nicole Balistreri, </a:t>
            </a:r>
            <a:r>
              <a:rPr lang="en-US" sz="1400" b="0" dirty="0"/>
              <a:t>Quality Manager, Inland Island Laboratories</a:t>
            </a:r>
            <a:br>
              <a:rPr lang="en-US" sz="1400" b="0" i="1" dirty="0"/>
            </a:br>
            <a:br>
              <a:rPr lang="en-US" sz="1400" b="0" i="1" dirty="0"/>
            </a:br>
            <a:r>
              <a:rPr lang="en-US" sz="1400" b="0" i="1" dirty="0"/>
              <a:t>John </a:t>
            </a:r>
            <a:r>
              <a:rPr lang="en-US" sz="1400" b="0" i="1" dirty="0" err="1"/>
              <a:t>Giarratano</a:t>
            </a:r>
            <a:r>
              <a:rPr lang="en-US" sz="1400" b="0" i="1" dirty="0"/>
              <a:t>, </a:t>
            </a:r>
            <a:r>
              <a:rPr lang="en-US" sz="1400" b="0" dirty="0"/>
              <a:t>Owner | Founder, Inland Island Laboratories</a:t>
            </a:r>
            <a:endParaRPr lang="en-US" b="0" dirty="0"/>
          </a:p>
        </p:txBody>
      </p:sp>
    </p:spTree>
    <p:extLst>
      <p:ext uri="{BB962C8B-B14F-4D97-AF65-F5344CB8AC3E}">
        <p14:creationId xmlns:p14="http://schemas.microsoft.com/office/powerpoint/2010/main" val="38230841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03501-CFC8-4D67-96B1-113849015095}"/>
              </a:ext>
            </a:extLst>
          </p:cNvPr>
          <p:cNvSpPr>
            <a:spLocks noGrp="1"/>
          </p:cNvSpPr>
          <p:nvPr>
            <p:ph type="title"/>
          </p:nvPr>
        </p:nvSpPr>
        <p:spPr>
          <a:xfrm>
            <a:off x="495300" y="457200"/>
            <a:ext cx="11201400" cy="640080"/>
          </a:xfrm>
        </p:spPr>
        <p:txBody>
          <a:bodyPr/>
          <a:lstStyle/>
          <a:p>
            <a:r>
              <a:rPr lang="en-US" dirty="0"/>
              <a:t>Benefits of Traditional Plating</a:t>
            </a:r>
          </a:p>
        </p:txBody>
      </p:sp>
      <p:pic>
        <p:nvPicPr>
          <p:cNvPr id="12" name="Picture Placeholder 11" descr="A person holding a dropper over petri dishes&#10;&#10;Description automatically generated">
            <a:extLst>
              <a:ext uri="{FF2B5EF4-FFF2-40B4-BE49-F238E27FC236}">
                <a16:creationId xmlns:a16="http://schemas.microsoft.com/office/drawing/2014/main" id="{F9248DB1-0DF9-8A4D-11C3-7B1B1B7762AA}"/>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p:pic>
      <p:graphicFrame>
        <p:nvGraphicFramePr>
          <p:cNvPr id="14" name="Content Placeholder 3">
            <a:extLst>
              <a:ext uri="{FF2B5EF4-FFF2-40B4-BE49-F238E27FC236}">
                <a16:creationId xmlns:a16="http://schemas.microsoft.com/office/drawing/2014/main" id="{3093D317-E400-4A8A-794C-77A274A0597E}"/>
              </a:ext>
            </a:extLst>
          </p:cNvPr>
          <p:cNvGraphicFramePr>
            <a:graphicFrameLocks noGrp="1"/>
          </p:cNvGraphicFramePr>
          <p:nvPr>
            <p:ph idx="1"/>
            <p:extLst>
              <p:ext uri="{D42A27DB-BD31-4B8C-83A1-F6EECF244321}">
                <p14:modId xmlns:p14="http://schemas.microsoft.com/office/powerpoint/2010/main" val="3623264202"/>
              </p:ext>
            </p:extLst>
          </p:nvPr>
        </p:nvGraphicFramePr>
        <p:xfrm>
          <a:off x="495300" y="1485900"/>
          <a:ext cx="7350842" cy="43347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743BF98A-7197-430D-B7C1-F15969B97E8F}"/>
              </a:ext>
            </a:extLst>
          </p:cNvPr>
          <p:cNvSpPr>
            <a:spLocks noGrp="1"/>
          </p:cNvSpPr>
          <p:nvPr>
            <p:ph type="sldNum" sz="quarter" idx="12"/>
          </p:nvPr>
        </p:nvSpPr>
        <p:spPr>
          <a:xfrm>
            <a:off x="11138526" y="6559169"/>
            <a:ext cx="481974" cy="219456"/>
          </a:xfrm>
        </p:spPr>
        <p:txBody>
          <a:bodyPr/>
          <a:lstStyle/>
          <a:p>
            <a:fld id="{B5915699-0F63-4C61-80D8-C6D5EC39C3C1}" type="slidenum">
              <a:rPr lang="en-US" smtClean="0"/>
              <a:pPr/>
              <a:t>10</a:t>
            </a:fld>
            <a:endParaRPr lang="en-US"/>
          </a:p>
        </p:txBody>
      </p:sp>
    </p:spTree>
    <p:extLst>
      <p:ext uri="{BB962C8B-B14F-4D97-AF65-F5344CB8AC3E}">
        <p14:creationId xmlns:p14="http://schemas.microsoft.com/office/powerpoint/2010/main" val="20329242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03501-CFC8-4D67-96B1-113849015095}"/>
              </a:ext>
            </a:extLst>
          </p:cNvPr>
          <p:cNvSpPr>
            <a:spLocks noGrp="1"/>
          </p:cNvSpPr>
          <p:nvPr>
            <p:ph type="title"/>
          </p:nvPr>
        </p:nvSpPr>
        <p:spPr>
          <a:xfrm>
            <a:off x="495300" y="457200"/>
            <a:ext cx="11201400" cy="640080"/>
          </a:xfrm>
        </p:spPr>
        <p:txBody>
          <a:bodyPr/>
          <a:lstStyle/>
          <a:p>
            <a:r>
              <a:rPr lang="en-US" dirty="0"/>
              <a:t>Benefits of Traditional Plating</a:t>
            </a:r>
          </a:p>
        </p:txBody>
      </p:sp>
      <p:graphicFrame>
        <p:nvGraphicFramePr>
          <p:cNvPr id="14" name="Content Placeholder 3">
            <a:extLst>
              <a:ext uri="{FF2B5EF4-FFF2-40B4-BE49-F238E27FC236}">
                <a16:creationId xmlns:a16="http://schemas.microsoft.com/office/drawing/2014/main" id="{DDFE2EF6-CA65-CDC0-D54B-9F45094D39F4}"/>
              </a:ext>
            </a:extLst>
          </p:cNvPr>
          <p:cNvGraphicFramePr>
            <a:graphicFrameLocks noGrp="1"/>
          </p:cNvGraphicFramePr>
          <p:nvPr>
            <p:ph idx="1"/>
            <p:extLst>
              <p:ext uri="{D42A27DB-BD31-4B8C-83A1-F6EECF244321}">
                <p14:modId xmlns:p14="http://schemas.microsoft.com/office/powerpoint/2010/main" val="804023275"/>
              </p:ext>
            </p:extLst>
          </p:nvPr>
        </p:nvGraphicFramePr>
        <p:xfrm>
          <a:off x="495300" y="1485900"/>
          <a:ext cx="7360674" cy="43839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743BF98A-7197-430D-B7C1-F15969B97E8F}"/>
              </a:ext>
            </a:extLst>
          </p:cNvPr>
          <p:cNvSpPr>
            <a:spLocks noGrp="1"/>
          </p:cNvSpPr>
          <p:nvPr>
            <p:ph type="sldNum" sz="quarter" idx="12"/>
          </p:nvPr>
        </p:nvSpPr>
        <p:spPr>
          <a:xfrm>
            <a:off x="11138526" y="6559169"/>
            <a:ext cx="481974" cy="219456"/>
          </a:xfrm>
        </p:spPr>
        <p:txBody>
          <a:bodyPr/>
          <a:lstStyle/>
          <a:p>
            <a:fld id="{B5915699-0F63-4C61-80D8-C6D5EC39C3C1}" type="slidenum">
              <a:rPr lang="en-US" smtClean="0"/>
              <a:pPr/>
              <a:t>11</a:t>
            </a:fld>
            <a:endParaRPr lang="en-US"/>
          </a:p>
        </p:txBody>
      </p:sp>
      <p:pic>
        <p:nvPicPr>
          <p:cNvPr id="8" name="Picture Placeholder 7">
            <a:extLst>
              <a:ext uri="{FF2B5EF4-FFF2-40B4-BE49-F238E27FC236}">
                <a16:creationId xmlns:a16="http://schemas.microsoft.com/office/drawing/2014/main" id="{1D0E7070-91F7-A5C5-4D9E-B57F600B8F78}"/>
              </a:ext>
            </a:extLst>
          </p:cNvPr>
          <p:cNvPicPr>
            <a:picLocks noGrp="1" noChangeAspect="1"/>
          </p:cNvPicPr>
          <p:nvPr>
            <p:ph type="pic" sz="quarter" idx="13"/>
          </p:nvPr>
        </p:nvPicPr>
        <p:blipFill>
          <a:blip r:embed="rId7"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38264586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4E7F8-62B7-3F22-956C-23AAD337443E}"/>
              </a:ext>
            </a:extLst>
          </p:cNvPr>
          <p:cNvSpPr>
            <a:spLocks noGrp="1"/>
          </p:cNvSpPr>
          <p:nvPr>
            <p:ph type="title"/>
          </p:nvPr>
        </p:nvSpPr>
        <p:spPr/>
        <p:txBody>
          <a:bodyPr>
            <a:normAutofit/>
          </a:bodyPr>
          <a:lstStyle/>
          <a:p>
            <a:r>
              <a:rPr lang="en-US" dirty="0"/>
              <a:t>So why doesn’t everyone plate? Drawbacks</a:t>
            </a:r>
          </a:p>
        </p:txBody>
      </p:sp>
      <p:sp>
        <p:nvSpPr>
          <p:cNvPr id="3" name="Content Placeholder 2">
            <a:extLst>
              <a:ext uri="{FF2B5EF4-FFF2-40B4-BE49-F238E27FC236}">
                <a16:creationId xmlns:a16="http://schemas.microsoft.com/office/drawing/2014/main" id="{17D75DBA-2E5C-F6B4-832B-F8179DF6DAA1}"/>
              </a:ext>
            </a:extLst>
          </p:cNvPr>
          <p:cNvSpPr>
            <a:spLocks noGrp="1"/>
          </p:cNvSpPr>
          <p:nvPr>
            <p:ph idx="1"/>
          </p:nvPr>
        </p:nvSpPr>
        <p:spPr/>
        <p:txBody>
          <a:bodyPr>
            <a:normAutofit/>
          </a:bodyPr>
          <a:lstStyle/>
          <a:p>
            <a:pPr lvl="1"/>
            <a:r>
              <a:rPr lang="en-US" sz="1800" b="1" dirty="0"/>
              <a:t>Long incubation times </a:t>
            </a:r>
          </a:p>
          <a:p>
            <a:pPr lvl="2"/>
            <a:r>
              <a:rPr lang="en-US" sz="1600" dirty="0"/>
              <a:t>4-5 day typical aerobic spoilers, up to 14 days for anerobic</a:t>
            </a:r>
          </a:p>
          <a:p>
            <a:pPr lvl="2"/>
            <a:endParaRPr lang="en-US" sz="1600" dirty="0"/>
          </a:p>
          <a:p>
            <a:pPr lvl="1"/>
            <a:r>
              <a:rPr lang="en-US" sz="1800" b="1" dirty="0"/>
              <a:t>Finished beer filtration</a:t>
            </a:r>
          </a:p>
          <a:p>
            <a:pPr lvl="1"/>
            <a:endParaRPr lang="en-US" sz="1600" b="1" dirty="0"/>
          </a:p>
          <a:p>
            <a:pPr lvl="1"/>
            <a:r>
              <a:rPr lang="en-US" sz="1800" b="1" dirty="0"/>
              <a:t>Plate making</a:t>
            </a:r>
          </a:p>
          <a:p>
            <a:pPr lvl="2"/>
            <a:r>
              <a:rPr lang="en-US" sz="1400" dirty="0"/>
              <a:t>Long list of necessary materials </a:t>
            </a:r>
          </a:p>
          <a:p>
            <a:pPr lvl="2"/>
            <a:endParaRPr lang="en-US" sz="1600" dirty="0"/>
          </a:p>
          <a:p>
            <a:pPr lvl="1"/>
            <a:r>
              <a:rPr lang="en-US" sz="1800" b="1" dirty="0"/>
              <a:t>Potentially hazardous components </a:t>
            </a:r>
          </a:p>
          <a:p>
            <a:pPr lvl="2"/>
            <a:r>
              <a:rPr lang="en-US" sz="1600" b="0" i="0" u="none" strike="noStrike" dirty="0">
                <a:solidFill>
                  <a:srgbClr val="000000"/>
                </a:solidFill>
                <a:effectLst/>
                <a:latin typeface="Calibri" panose="020F0502020204030204" pitchFamily="34" charset="0"/>
              </a:rPr>
              <a:t> Processes need to be created and executed thoughtfully</a:t>
            </a:r>
          </a:p>
          <a:p>
            <a:pPr marL="628650" lvl="2" indent="0">
              <a:buNone/>
            </a:pPr>
            <a:r>
              <a:rPr lang="en-US" sz="1600" b="0" i="0" u="none" strike="noStrike" dirty="0">
                <a:solidFill>
                  <a:srgbClr val="000000"/>
                </a:solidFill>
                <a:effectLst/>
                <a:latin typeface="Calibri" panose="020F0502020204030204" pitchFamily="34" charset="0"/>
              </a:rPr>
              <a:t> </a:t>
            </a:r>
            <a:endParaRPr lang="en-US" sz="1600" dirty="0"/>
          </a:p>
          <a:p>
            <a:pPr lvl="1"/>
            <a:r>
              <a:rPr lang="en-US" sz="1800" b="1" dirty="0"/>
              <a:t>Logistics of buying premade</a:t>
            </a:r>
          </a:p>
          <a:p>
            <a:pPr lvl="2"/>
            <a:r>
              <a:rPr lang="en-US" sz="1400" dirty="0"/>
              <a:t>Cost, shipping, expiration</a:t>
            </a:r>
            <a:endParaRPr lang="en-US" dirty="0"/>
          </a:p>
        </p:txBody>
      </p:sp>
      <p:sp>
        <p:nvSpPr>
          <p:cNvPr id="4" name="Slide Number Placeholder 3">
            <a:extLst>
              <a:ext uri="{FF2B5EF4-FFF2-40B4-BE49-F238E27FC236}">
                <a16:creationId xmlns:a16="http://schemas.microsoft.com/office/drawing/2014/main" id="{DBF9AD33-A4DE-2CF1-042E-12A1C842ABBE}"/>
              </a:ext>
            </a:extLst>
          </p:cNvPr>
          <p:cNvSpPr>
            <a:spLocks noGrp="1"/>
          </p:cNvSpPr>
          <p:nvPr>
            <p:ph type="sldNum" sz="quarter" idx="12"/>
          </p:nvPr>
        </p:nvSpPr>
        <p:spPr/>
        <p:txBody>
          <a:bodyPr/>
          <a:lstStyle/>
          <a:p>
            <a:fld id="{B5915699-0F63-4C61-80D8-C6D5EC39C3C1}" type="slidenum">
              <a:rPr lang="en-US" smtClean="0"/>
              <a:t>12</a:t>
            </a:fld>
            <a:endParaRPr lang="en-US"/>
          </a:p>
        </p:txBody>
      </p:sp>
      <p:pic>
        <p:nvPicPr>
          <p:cNvPr id="7" name="Picture Placeholder 6">
            <a:extLst>
              <a:ext uri="{FF2B5EF4-FFF2-40B4-BE49-F238E27FC236}">
                <a16:creationId xmlns:a16="http://schemas.microsoft.com/office/drawing/2014/main" id="{06729A95-EF59-A2E6-6B79-EF6DD27C2CE6}"/>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8619362" y="1256536"/>
            <a:ext cx="3572639" cy="3962400"/>
          </a:xfrm>
        </p:spPr>
      </p:pic>
    </p:spTree>
    <p:extLst>
      <p:ext uri="{BB962C8B-B14F-4D97-AF65-F5344CB8AC3E}">
        <p14:creationId xmlns:p14="http://schemas.microsoft.com/office/powerpoint/2010/main" val="20263737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13DBE-8FA7-15F9-C101-04CDBBA19362}"/>
              </a:ext>
            </a:extLst>
          </p:cNvPr>
          <p:cNvSpPr>
            <a:spLocks noGrp="1"/>
          </p:cNvSpPr>
          <p:nvPr>
            <p:ph type="title"/>
          </p:nvPr>
        </p:nvSpPr>
        <p:spPr/>
        <p:txBody>
          <a:bodyPr/>
          <a:lstStyle/>
          <a:p>
            <a:pPr algn="ctr"/>
            <a:r>
              <a:rPr lang="en-US" dirty="0"/>
              <a:t>Combination Methods and their application</a:t>
            </a:r>
          </a:p>
        </p:txBody>
      </p:sp>
      <p:graphicFrame>
        <p:nvGraphicFramePr>
          <p:cNvPr id="18" name="Content Placeholder 2">
            <a:extLst>
              <a:ext uri="{FF2B5EF4-FFF2-40B4-BE49-F238E27FC236}">
                <a16:creationId xmlns:a16="http://schemas.microsoft.com/office/drawing/2014/main" id="{011F7604-DBC6-72F7-F428-96F33A8E7E4F}"/>
              </a:ext>
            </a:extLst>
          </p:cNvPr>
          <p:cNvGraphicFramePr>
            <a:graphicFrameLocks noGrp="1"/>
          </p:cNvGraphicFramePr>
          <p:nvPr>
            <p:ph idx="1"/>
            <p:extLst>
              <p:ext uri="{D42A27DB-BD31-4B8C-83A1-F6EECF244321}">
                <p14:modId xmlns:p14="http://schemas.microsoft.com/office/powerpoint/2010/main" val="390567232"/>
              </p:ext>
            </p:extLst>
          </p:nvPr>
        </p:nvGraphicFramePr>
        <p:xfrm>
          <a:off x="495300" y="1485900"/>
          <a:ext cx="11201400" cy="47640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958EE96F-5349-20B9-85B2-B0A95EE38A7B}"/>
              </a:ext>
            </a:extLst>
          </p:cNvPr>
          <p:cNvSpPr>
            <a:spLocks noGrp="1"/>
          </p:cNvSpPr>
          <p:nvPr>
            <p:ph type="sldNum" sz="quarter" idx="12"/>
          </p:nvPr>
        </p:nvSpPr>
        <p:spPr/>
        <p:txBody>
          <a:bodyPr/>
          <a:lstStyle/>
          <a:p>
            <a:fld id="{B5915699-0F63-4C61-80D8-C6D5EC39C3C1}" type="slidenum">
              <a:rPr lang="en-US" smtClean="0"/>
              <a:t>13</a:t>
            </a:fld>
            <a:endParaRPr lang="en-US"/>
          </a:p>
        </p:txBody>
      </p:sp>
    </p:spTree>
    <p:extLst>
      <p:ext uri="{BB962C8B-B14F-4D97-AF65-F5344CB8AC3E}">
        <p14:creationId xmlns:p14="http://schemas.microsoft.com/office/powerpoint/2010/main" val="14194635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DAAD4-A2CA-8263-679F-10C65325061E}"/>
              </a:ext>
            </a:extLst>
          </p:cNvPr>
          <p:cNvSpPr>
            <a:spLocks noGrp="1"/>
          </p:cNvSpPr>
          <p:nvPr>
            <p:ph type="title"/>
          </p:nvPr>
        </p:nvSpPr>
        <p:spPr>
          <a:xfrm>
            <a:off x="3370521" y="2794981"/>
            <a:ext cx="8821478" cy="830997"/>
          </a:xfrm>
        </p:spPr>
        <p:txBody>
          <a:bodyPr/>
          <a:lstStyle/>
          <a:p>
            <a:r>
              <a:rPr lang="en-US" dirty="0"/>
              <a:t>Case Studies</a:t>
            </a:r>
          </a:p>
        </p:txBody>
      </p:sp>
      <p:sp>
        <p:nvSpPr>
          <p:cNvPr id="3" name="Text Placeholder 2">
            <a:extLst>
              <a:ext uri="{FF2B5EF4-FFF2-40B4-BE49-F238E27FC236}">
                <a16:creationId xmlns:a16="http://schemas.microsoft.com/office/drawing/2014/main" id="{45F1F0B3-03BD-4B74-D113-77AB60C4D4EF}"/>
              </a:ext>
            </a:extLst>
          </p:cNvPr>
          <p:cNvSpPr>
            <a:spLocks noGrp="1"/>
          </p:cNvSpPr>
          <p:nvPr>
            <p:ph type="body" idx="1"/>
          </p:nvPr>
        </p:nvSpPr>
        <p:spPr/>
        <p:txBody>
          <a:bodyPr>
            <a:normAutofit fontScale="92500" lnSpcReduction="10000"/>
          </a:bodyPr>
          <a:lstStyle/>
          <a:p>
            <a:r>
              <a:rPr lang="en-US" dirty="0"/>
              <a:t>Combination method examples</a:t>
            </a:r>
          </a:p>
        </p:txBody>
      </p:sp>
    </p:spTree>
    <p:extLst>
      <p:ext uri="{BB962C8B-B14F-4D97-AF65-F5344CB8AC3E}">
        <p14:creationId xmlns:p14="http://schemas.microsoft.com/office/powerpoint/2010/main" val="13504148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EFBB16D-7EE2-E8EB-F0D2-FE82A1328825}"/>
              </a:ext>
            </a:extLst>
          </p:cNvPr>
          <p:cNvSpPr>
            <a:spLocks noGrp="1"/>
          </p:cNvSpPr>
          <p:nvPr>
            <p:ph type="sldNum" sz="quarter" idx="12"/>
          </p:nvPr>
        </p:nvSpPr>
        <p:spPr/>
        <p:txBody>
          <a:bodyPr/>
          <a:lstStyle/>
          <a:p>
            <a:fld id="{B5915699-0F63-4C61-80D8-C6D5EC39C3C1}" type="slidenum">
              <a:rPr lang="en-US" smtClean="0"/>
              <a:t>15</a:t>
            </a:fld>
            <a:endParaRPr lang="en-US"/>
          </a:p>
        </p:txBody>
      </p:sp>
      <p:pic>
        <p:nvPicPr>
          <p:cNvPr id="6" name="Content Placeholder 5">
            <a:extLst>
              <a:ext uri="{FF2B5EF4-FFF2-40B4-BE49-F238E27FC236}">
                <a16:creationId xmlns:a16="http://schemas.microsoft.com/office/drawing/2014/main" id="{631473D4-4875-AE9E-6155-B96C8AECD5BC}"/>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a:stretch/>
        </p:blipFill>
        <p:spPr>
          <a:xfrm>
            <a:off x="5545766" y="0"/>
            <a:ext cx="6552578" cy="5965526"/>
          </a:xfrm>
        </p:spPr>
      </p:pic>
      <p:sp>
        <p:nvSpPr>
          <p:cNvPr id="2" name="Title 1">
            <a:extLst>
              <a:ext uri="{FF2B5EF4-FFF2-40B4-BE49-F238E27FC236}">
                <a16:creationId xmlns:a16="http://schemas.microsoft.com/office/drawing/2014/main" id="{EBF954D6-3081-8DF9-5700-DBA8FE39982B}"/>
              </a:ext>
            </a:extLst>
          </p:cNvPr>
          <p:cNvSpPr>
            <a:spLocks noGrp="1"/>
          </p:cNvSpPr>
          <p:nvPr>
            <p:ph type="title"/>
          </p:nvPr>
        </p:nvSpPr>
        <p:spPr/>
        <p:txBody>
          <a:bodyPr/>
          <a:lstStyle/>
          <a:p>
            <a:pPr algn="ctr"/>
            <a:r>
              <a:rPr lang="en-US" sz="2400" dirty="0"/>
              <a:t>Morphology Differences</a:t>
            </a:r>
          </a:p>
        </p:txBody>
      </p:sp>
      <p:sp>
        <p:nvSpPr>
          <p:cNvPr id="7" name="Oval 6">
            <a:extLst>
              <a:ext uri="{FF2B5EF4-FFF2-40B4-BE49-F238E27FC236}">
                <a16:creationId xmlns:a16="http://schemas.microsoft.com/office/drawing/2014/main" id="{047250B3-176B-D19A-F043-A581592E59CF}"/>
              </a:ext>
            </a:extLst>
          </p:cNvPr>
          <p:cNvSpPr/>
          <p:nvPr/>
        </p:nvSpPr>
        <p:spPr>
          <a:xfrm>
            <a:off x="7017727" y="2289126"/>
            <a:ext cx="788670" cy="731520"/>
          </a:xfrm>
          <a:prstGeom prst="ellipse">
            <a:avLst/>
          </a:prstGeom>
          <a:noFill/>
          <a:ln w="5715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C9A3F7B-D382-95F6-4339-9A9E07272119}"/>
              </a:ext>
            </a:extLst>
          </p:cNvPr>
          <p:cNvSpPr/>
          <p:nvPr/>
        </p:nvSpPr>
        <p:spPr>
          <a:xfrm>
            <a:off x="8822055" y="3081313"/>
            <a:ext cx="765810" cy="731520"/>
          </a:xfrm>
          <a:prstGeom prst="ellipse">
            <a:avLst/>
          </a:prstGeom>
          <a:noFill/>
          <a:ln w="6032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03161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7F775-A807-0BCD-1FE2-513FAC2A4F71}"/>
              </a:ext>
            </a:extLst>
          </p:cNvPr>
          <p:cNvSpPr>
            <a:spLocks noGrp="1"/>
          </p:cNvSpPr>
          <p:nvPr>
            <p:ph type="title"/>
          </p:nvPr>
        </p:nvSpPr>
        <p:spPr>
          <a:xfrm>
            <a:off x="495300" y="423111"/>
            <a:ext cx="11201400" cy="640080"/>
          </a:xfrm>
        </p:spPr>
        <p:txBody>
          <a:bodyPr/>
          <a:lstStyle/>
          <a:p>
            <a:pPr algn="ctr"/>
            <a:r>
              <a:rPr lang="en-US" dirty="0"/>
              <a:t>Fog Machine Yeast	vs. 	Belgian Monk Ale IV</a:t>
            </a:r>
          </a:p>
        </p:txBody>
      </p:sp>
      <p:pic>
        <p:nvPicPr>
          <p:cNvPr id="7" name="Content Placeholder 6">
            <a:extLst>
              <a:ext uri="{FF2B5EF4-FFF2-40B4-BE49-F238E27FC236}">
                <a16:creationId xmlns:a16="http://schemas.microsoft.com/office/drawing/2014/main" id="{C929778E-D32A-2503-CF11-89E2207F9506}"/>
              </a:ext>
            </a:extLst>
          </p:cNvPr>
          <p:cNvPicPr>
            <a:picLocks noGrp="1" noChangeAspect="1"/>
          </p:cNvPicPr>
          <p:nvPr>
            <p:ph sz="half" idx="1"/>
          </p:nvPr>
        </p:nvPicPr>
        <p:blipFill rotWithShape="1">
          <a:blip r:embed="rId2" cstate="screen">
            <a:extLst>
              <a:ext uri="{28A0092B-C50C-407E-A947-70E740481C1C}">
                <a14:useLocalDpi xmlns:a14="http://schemas.microsoft.com/office/drawing/2010/main"/>
              </a:ext>
            </a:extLst>
          </a:blip>
          <a:srcRect/>
          <a:stretch/>
        </p:blipFill>
        <p:spPr>
          <a:xfrm>
            <a:off x="1107439" y="1523089"/>
            <a:ext cx="4664645" cy="4591760"/>
          </a:xfrm>
        </p:spPr>
      </p:pic>
      <p:sp>
        <p:nvSpPr>
          <p:cNvPr id="5" name="Slide Number Placeholder 4">
            <a:extLst>
              <a:ext uri="{FF2B5EF4-FFF2-40B4-BE49-F238E27FC236}">
                <a16:creationId xmlns:a16="http://schemas.microsoft.com/office/drawing/2014/main" id="{661ED230-2731-A75E-DEAB-7A6A73ED9FD8}"/>
              </a:ext>
            </a:extLst>
          </p:cNvPr>
          <p:cNvSpPr>
            <a:spLocks noGrp="1"/>
          </p:cNvSpPr>
          <p:nvPr>
            <p:ph type="sldNum" sz="quarter" idx="12"/>
          </p:nvPr>
        </p:nvSpPr>
        <p:spPr/>
        <p:txBody>
          <a:bodyPr/>
          <a:lstStyle/>
          <a:p>
            <a:fld id="{B5915699-0F63-4C61-80D8-C6D5EC39C3C1}" type="slidenum">
              <a:rPr lang="en-US" smtClean="0"/>
              <a:t>16</a:t>
            </a:fld>
            <a:endParaRPr lang="en-US"/>
          </a:p>
        </p:txBody>
      </p:sp>
      <p:pic>
        <p:nvPicPr>
          <p:cNvPr id="13" name="Content Placeholder 12">
            <a:extLst>
              <a:ext uri="{FF2B5EF4-FFF2-40B4-BE49-F238E27FC236}">
                <a16:creationId xmlns:a16="http://schemas.microsoft.com/office/drawing/2014/main" id="{181B93B5-4C89-8F23-EC4E-A86F457E663B}"/>
              </a:ext>
            </a:extLst>
          </p:cNvPr>
          <p:cNvPicPr>
            <a:picLocks noGrp="1" noChangeAspect="1"/>
          </p:cNvPicPr>
          <p:nvPr>
            <p:ph sz="half" idx="2"/>
          </p:nvPr>
        </p:nvPicPr>
        <p:blipFill rotWithShape="1">
          <a:blip r:embed="rId3" cstate="screen">
            <a:extLst>
              <a:ext uri="{28A0092B-C50C-407E-A947-70E740481C1C}">
                <a14:useLocalDpi xmlns:a14="http://schemas.microsoft.com/office/drawing/2010/main"/>
              </a:ext>
            </a:extLst>
          </a:blip>
          <a:srcRect l="-1479"/>
          <a:stretch/>
        </p:blipFill>
        <p:spPr>
          <a:xfrm>
            <a:off x="6766872" y="1523089"/>
            <a:ext cx="4183067" cy="4591760"/>
          </a:xfrm>
        </p:spPr>
      </p:pic>
    </p:spTree>
    <p:extLst>
      <p:ext uri="{BB962C8B-B14F-4D97-AF65-F5344CB8AC3E}">
        <p14:creationId xmlns:p14="http://schemas.microsoft.com/office/powerpoint/2010/main" val="18274790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02BD115-5B20-0CC4-E0F5-40D5FE10B2E7}"/>
              </a:ext>
            </a:extLst>
          </p:cNvPr>
          <p:cNvSpPr>
            <a:spLocks noGrp="1"/>
          </p:cNvSpPr>
          <p:nvPr>
            <p:ph type="title"/>
          </p:nvPr>
        </p:nvSpPr>
        <p:spPr/>
        <p:txBody>
          <a:bodyPr>
            <a:normAutofit/>
          </a:bodyPr>
          <a:lstStyle/>
          <a:p>
            <a:pPr algn="ctr"/>
            <a:r>
              <a:rPr lang="en-US" dirty="0"/>
              <a:t>How to use plate results to dig deeper</a:t>
            </a:r>
          </a:p>
        </p:txBody>
      </p:sp>
      <p:graphicFrame>
        <p:nvGraphicFramePr>
          <p:cNvPr id="10" name="Content Placeholder 4">
            <a:extLst>
              <a:ext uri="{FF2B5EF4-FFF2-40B4-BE49-F238E27FC236}">
                <a16:creationId xmlns:a16="http://schemas.microsoft.com/office/drawing/2014/main" id="{32E0A991-6EE0-2D46-6450-993911C5349B}"/>
              </a:ext>
            </a:extLst>
          </p:cNvPr>
          <p:cNvGraphicFramePr>
            <a:graphicFrameLocks noGrp="1"/>
          </p:cNvGraphicFramePr>
          <p:nvPr>
            <p:ph idx="1"/>
            <p:extLst>
              <p:ext uri="{D42A27DB-BD31-4B8C-83A1-F6EECF244321}">
                <p14:modId xmlns:p14="http://schemas.microsoft.com/office/powerpoint/2010/main" val="2388575116"/>
              </p:ext>
            </p:extLst>
          </p:nvPr>
        </p:nvGraphicFramePr>
        <p:xfrm>
          <a:off x="5039677" y="2135142"/>
          <a:ext cx="6619875" cy="42337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a:extLst>
              <a:ext uri="{FF2B5EF4-FFF2-40B4-BE49-F238E27FC236}">
                <a16:creationId xmlns:a16="http://schemas.microsoft.com/office/drawing/2014/main" id="{AA7A5BE4-4C3F-E689-4E38-697F6722404A}"/>
              </a:ext>
            </a:extLst>
          </p:cNvPr>
          <p:cNvSpPr>
            <a:spLocks noGrp="1"/>
          </p:cNvSpPr>
          <p:nvPr>
            <p:ph type="sldNum" sz="quarter" idx="12"/>
          </p:nvPr>
        </p:nvSpPr>
        <p:spPr/>
        <p:txBody>
          <a:bodyPr/>
          <a:lstStyle/>
          <a:p>
            <a:fld id="{B5915699-0F63-4C61-80D8-C6D5EC39C3C1}" type="slidenum">
              <a:rPr lang="en-US" smtClean="0"/>
              <a:t>17</a:t>
            </a:fld>
            <a:endParaRPr lang="en-US"/>
          </a:p>
        </p:txBody>
      </p:sp>
      <p:pic>
        <p:nvPicPr>
          <p:cNvPr id="8" name="Picture Placeholder 6" descr="A close up of a circle&#10;&#10;Description automatically generated">
            <a:extLst>
              <a:ext uri="{FF2B5EF4-FFF2-40B4-BE49-F238E27FC236}">
                <a16:creationId xmlns:a16="http://schemas.microsoft.com/office/drawing/2014/main" id="{AFC8BD6A-5BA4-B4F5-9852-8DCC4E978ADE}"/>
              </a:ext>
            </a:extLst>
          </p:cNvPr>
          <p:cNvPicPr>
            <a:picLocks noGrp="1" noChangeAspect="1"/>
          </p:cNvPicPr>
          <p:nvPr>
            <p:ph type="pic" sz="quarter" idx="13"/>
          </p:nvPr>
        </p:nvPicPr>
        <p:blipFill rotWithShape="1">
          <a:blip r:embed="rId7">
            <a:extLst>
              <a:ext uri="{28A0092B-C50C-407E-A947-70E740481C1C}">
                <a14:useLocalDpi xmlns:a14="http://schemas.microsoft.com/office/drawing/2010/main" val="0"/>
              </a:ext>
            </a:extLst>
          </a:blip>
          <a:srcRect l="24579" t="22938" r="24579" b="38930"/>
          <a:stretch/>
        </p:blipFill>
        <p:spPr>
          <a:xfrm>
            <a:off x="857568" y="1498600"/>
            <a:ext cx="2720022" cy="2720022"/>
          </a:xfrm>
        </p:spPr>
      </p:pic>
      <p:sp>
        <p:nvSpPr>
          <p:cNvPr id="6" name="Text Placeholder 5">
            <a:extLst>
              <a:ext uri="{FF2B5EF4-FFF2-40B4-BE49-F238E27FC236}">
                <a16:creationId xmlns:a16="http://schemas.microsoft.com/office/drawing/2014/main" id="{36CEC4C3-3D4C-38EB-D02D-185B889BB386}"/>
              </a:ext>
            </a:extLst>
          </p:cNvPr>
          <p:cNvSpPr>
            <a:spLocks noGrp="1"/>
          </p:cNvSpPr>
          <p:nvPr>
            <p:ph type="body" sz="quarter" idx="14"/>
          </p:nvPr>
        </p:nvSpPr>
        <p:spPr>
          <a:xfrm>
            <a:off x="2217579" y="1376287"/>
            <a:ext cx="6644640" cy="396875"/>
          </a:xfrm>
        </p:spPr>
        <p:txBody>
          <a:bodyPr>
            <a:normAutofit fontScale="92500" lnSpcReduction="20000"/>
          </a:bodyPr>
          <a:lstStyle/>
          <a:p>
            <a:pPr algn="ctr"/>
            <a:r>
              <a:rPr lang="en-US" sz="2800" i="1" dirty="0">
                <a:solidFill>
                  <a:srgbClr val="FF0000"/>
                </a:solidFill>
              </a:rPr>
              <a:t>Use that Colony!</a:t>
            </a:r>
          </a:p>
        </p:txBody>
      </p:sp>
      <p:pic>
        <p:nvPicPr>
          <p:cNvPr id="5" name="Graphic 4" descr="Microscope outline">
            <a:extLst>
              <a:ext uri="{FF2B5EF4-FFF2-40B4-BE49-F238E27FC236}">
                <a16:creationId xmlns:a16="http://schemas.microsoft.com/office/drawing/2014/main" id="{0C7B372F-55F3-CD5A-44AD-8039DB25D69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174888" y="2935205"/>
            <a:ext cx="1410638" cy="1410638"/>
          </a:xfrm>
          <a:prstGeom prst="rect">
            <a:avLst/>
          </a:prstGeom>
        </p:spPr>
      </p:pic>
    </p:spTree>
    <p:extLst>
      <p:ext uri="{BB962C8B-B14F-4D97-AF65-F5344CB8AC3E}">
        <p14:creationId xmlns:p14="http://schemas.microsoft.com/office/powerpoint/2010/main" val="41847948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70A34-A2F1-92EC-0479-2870F0CF9E51}"/>
              </a:ext>
            </a:extLst>
          </p:cNvPr>
          <p:cNvSpPr>
            <a:spLocks noGrp="1"/>
          </p:cNvSpPr>
          <p:nvPr>
            <p:ph type="title"/>
          </p:nvPr>
        </p:nvSpPr>
        <p:spPr>
          <a:xfrm>
            <a:off x="495300" y="440871"/>
            <a:ext cx="11201400" cy="640080"/>
          </a:xfrm>
        </p:spPr>
        <p:txBody>
          <a:bodyPr>
            <a:noAutofit/>
          </a:bodyPr>
          <a:lstStyle/>
          <a:p>
            <a:pPr algn="ctr"/>
            <a:r>
              <a:rPr lang="en-US" sz="2800" dirty="0"/>
              <a:t>Leuconostoc </a:t>
            </a:r>
            <a:r>
              <a:rPr lang="en-US" sz="2800" dirty="0" err="1"/>
              <a:t>Citreum</a:t>
            </a:r>
            <a:r>
              <a:rPr lang="en-US" sz="2800" dirty="0"/>
              <a:t> </a:t>
            </a:r>
          </a:p>
        </p:txBody>
      </p:sp>
      <p:sp>
        <p:nvSpPr>
          <p:cNvPr id="3" name="Content Placeholder 2">
            <a:extLst>
              <a:ext uri="{FF2B5EF4-FFF2-40B4-BE49-F238E27FC236}">
                <a16:creationId xmlns:a16="http://schemas.microsoft.com/office/drawing/2014/main" id="{ABF93BB0-0633-B678-D250-1AC841304EA4}"/>
              </a:ext>
            </a:extLst>
          </p:cNvPr>
          <p:cNvSpPr>
            <a:spLocks noGrp="1"/>
          </p:cNvSpPr>
          <p:nvPr>
            <p:ph idx="1"/>
          </p:nvPr>
        </p:nvSpPr>
        <p:spPr>
          <a:xfrm>
            <a:off x="495300" y="1531620"/>
            <a:ext cx="8229600" cy="4764024"/>
          </a:xfrm>
        </p:spPr>
        <p:txBody>
          <a:bodyPr>
            <a:normAutofit fontScale="92500" lnSpcReduction="20000"/>
          </a:bodyPr>
          <a:lstStyle/>
          <a:p>
            <a:pPr marL="0" indent="0">
              <a:buNone/>
            </a:pPr>
            <a:r>
              <a:rPr lang="en-US" dirty="0"/>
              <a:t>-Lactic Acid producing bacteria used commercially in the production of kimchi</a:t>
            </a:r>
          </a:p>
          <a:p>
            <a:pPr marL="0" indent="0">
              <a:buNone/>
            </a:pPr>
            <a:endParaRPr lang="en-US" dirty="0"/>
          </a:p>
          <a:p>
            <a:pPr marL="0" indent="0">
              <a:buNone/>
            </a:pPr>
            <a:r>
              <a:rPr lang="en-US" dirty="0"/>
              <a:t>-Thermophile</a:t>
            </a:r>
          </a:p>
          <a:p>
            <a:endParaRPr lang="en-US" dirty="0"/>
          </a:p>
          <a:p>
            <a:pPr marL="0" indent="0">
              <a:buNone/>
            </a:pPr>
            <a:r>
              <a:rPr lang="en-US" dirty="0"/>
              <a:t>-Caught on cycloheximide enriched plates</a:t>
            </a:r>
          </a:p>
          <a:p>
            <a:pPr marL="0" indent="0">
              <a:buNone/>
            </a:pPr>
            <a:endParaRPr lang="en-US" dirty="0"/>
          </a:p>
          <a:p>
            <a:pPr marL="0" indent="0">
              <a:buNone/>
            </a:pPr>
            <a:r>
              <a:rPr lang="en-US" dirty="0"/>
              <a:t>-Hop resistance </a:t>
            </a:r>
          </a:p>
          <a:p>
            <a:pPr marL="0" indent="0">
              <a:buNone/>
            </a:pPr>
            <a:endParaRPr lang="en-US" dirty="0"/>
          </a:p>
          <a:p>
            <a:pPr marL="0" indent="0">
              <a:buNone/>
            </a:pPr>
            <a:r>
              <a:rPr lang="en-US" dirty="0"/>
              <a:t>-ABV resistant up to 7.44%</a:t>
            </a:r>
          </a:p>
          <a:p>
            <a:pPr marL="0" indent="0">
              <a:buNone/>
            </a:pPr>
            <a:endParaRPr lang="en-US" dirty="0"/>
          </a:p>
          <a:p>
            <a:pPr marL="0" indent="0">
              <a:buNone/>
            </a:pPr>
            <a:r>
              <a:rPr lang="en-US" sz="1600" dirty="0"/>
              <a:t>						</a:t>
            </a:r>
          </a:p>
          <a:p>
            <a:pPr marL="0" indent="0">
              <a:buNone/>
            </a:pPr>
            <a:r>
              <a:rPr lang="en-US" sz="1600" dirty="0"/>
              <a:t>	</a:t>
            </a:r>
          </a:p>
        </p:txBody>
      </p:sp>
      <p:sp>
        <p:nvSpPr>
          <p:cNvPr id="4" name="Slide Number Placeholder 3">
            <a:extLst>
              <a:ext uri="{FF2B5EF4-FFF2-40B4-BE49-F238E27FC236}">
                <a16:creationId xmlns:a16="http://schemas.microsoft.com/office/drawing/2014/main" id="{1418A633-4ED2-EB4C-75C0-E2019526A3B2}"/>
              </a:ext>
            </a:extLst>
          </p:cNvPr>
          <p:cNvSpPr>
            <a:spLocks noGrp="1"/>
          </p:cNvSpPr>
          <p:nvPr>
            <p:ph type="sldNum" sz="quarter" idx="12"/>
          </p:nvPr>
        </p:nvSpPr>
        <p:spPr/>
        <p:txBody>
          <a:bodyPr/>
          <a:lstStyle/>
          <a:p>
            <a:fld id="{B5915699-0F63-4C61-80D8-C6D5EC39C3C1}" type="slidenum">
              <a:rPr lang="en-US" smtClean="0"/>
              <a:t>18</a:t>
            </a:fld>
            <a:endParaRPr lang="en-US"/>
          </a:p>
        </p:txBody>
      </p:sp>
      <p:pic>
        <p:nvPicPr>
          <p:cNvPr id="12" name="Picture Placeholder 11" descr="Several petri dishes with different colored liquids&#10;&#10;Description automatically generated">
            <a:extLst>
              <a:ext uri="{FF2B5EF4-FFF2-40B4-BE49-F238E27FC236}">
                <a16:creationId xmlns:a16="http://schemas.microsoft.com/office/drawing/2014/main" id="{06FE7B77-F881-3C32-A1A0-63B89FC405ED}"/>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a:stretch/>
        </p:blipFill>
        <p:spPr>
          <a:xfrm>
            <a:off x="8639908" y="1348154"/>
            <a:ext cx="3552092" cy="3794097"/>
          </a:xfrm>
        </p:spPr>
      </p:pic>
    </p:spTree>
    <p:extLst>
      <p:ext uri="{BB962C8B-B14F-4D97-AF65-F5344CB8AC3E}">
        <p14:creationId xmlns:p14="http://schemas.microsoft.com/office/powerpoint/2010/main" val="11358304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BB0DE-CA30-259E-E3DA-9753E2287690}"/>
              </a:ext>
            </a:extLst>
          </p:cNvPr>
          <p:cNvSpPr>
            <a:spLocks noGrp="1"/>
          </p:cNvSpPr>
          <p:nvPr>
            <p:ph type="title"/>
          </p:nvPr>
        </p:nvSpPr>
        <p:spPr/>
        <p:txBody>
          <a:bodyPr/>
          <a:lstStyle/>
          <a:p>
            <a:pPr algn="ctr"/>
            <a:r>
              <a:rPr lang="en-US" dirty="0"/>
              <a:t>Summary</a:t>
            </a:r>
          </a:p>
        </p:txBody>
      </p:sp>
      <p:graphicFrame>
        <p:nvGraphicFramePr>
          <p:cNvPr id="6" name="Content Placeholder 2">
            <a:extLst>
              <a:ext uri="{FF2B5EF4-FFF2-40B4-BE49-F238E27FC236}">
                <a16:creationId xmlns:a16="http://schemas.microsoft.com/office/drawing/2014/main" id="{F87864DD-EC4C-1281-D363-77F12E4E7DFD}"/>
              </a:ext>
            </a:extLst>
          </p:cNvPr>
          <p:cNvGraphicFramePr>
            <a:graphicFrameLocks noGrp="1"/>
          </p:cNvGraphicFramePr>
          <p:nvPr>
            <p:ph idx="1"/>
            <p:extLst>
              <p:ext uri="{D42A27DB-BD31-4B8C-83A1-F6EECF244321}">
                <p14:modId xmlns:p14="http://schemas.microsoft.com/office/powerpoint/2010/main" val="3836416479"/>
              </p:ext>
            </p:extLst>
          </p:nvPr>
        </p:nvGraphicFramePr>
        <p:xfrm>
          <a:off x="495300" y="1097280"/>
          <a:ext cx="11201400" cy="47640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54E3E215-9FA4-5C60-12B9-876095D1AE54}"/>
              </a:ext>
            </a:extLst>
          </p:cNvPr>
          <p:cNvSpPr>
            <a:spLocks noGrp="1"/>
          </p:cNvSpPr>
          <p:nvPr>
            <p:ph type="sldNum" sz="quarter" idx="12"/>
          </p:nvPr>
        </p:nvSpPr>
        <p:spPr/>
        <p:txBody>
          <a:bodyPr/>
          <a:lstStyle/>
          <a:p>
            <a:fld id="{B5915699-0F63-4C61-80D8-C6D5EC39C3C1}" type="slidenum">
              <a:rPr lang="en-US" smtClean="0"/>
              <a:t>19</a:t>
            </a:fld>
            <a:endParaRPr lang="en-US"/>
          </a:p>
        </p:txBody>
      </p:sp>
    </p:spTree>
    <p:extLst>
      <p:ext uri="{BB962C8B-B14F-4D97-AF65-F5344CB8AC3E}">
        <p14:creationId xmlns:p14="http://schemas.microsoft.com/office/powerpoint/2010/main" val="24240045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AF219-5216-209B-D959-2DAC8E9AAF5A}"/>
              </a:ext>
            </a:extLst>
          </p:cNvPr>
          <p:cNvSpPr>
            <a:spLocks noGrp="1"/>
          </p:cNvSpPr>
          <p:nvPr>
            <p:ph type="title"/>
          </p:nvPr>
        </p:nvSpPr>
        <p:spPr>
          <a:xfrm>
            <a:off x="495300" y="274320"/>
            <a:ext cx="11201400" cy="640080"/>
          </a:xfrm>
        </p:spPr>
        <p:txBody>
          <a:bodyPr/>
          <a:lstStyle/>
          <a:p>
            <a:pPr algn="ctr"/>
            <a:r>
              <a:rPr lang="en-US" dirty="0"/>
              <a:t>Discussion</a:t>
            </a:r>
          </a:p>
        </p:txBody>
      </p:sp>
      <p:graphicFrame>
        <p:nvGraphicFramePr>
          <p:cNvPr id="6" name="Content Placeholder 2">
            <a:extLst>
              <a:ext uri="{FF2B5EF4-FFF2-40B4-BE49-F238E27FC236}">
                <a16:creationId xmlns:a16="http://schemas.microsoft.com/office/drawing/2014/main" id="{740C81E5-DB21-90BB-EE18-346C429194FB}"/>
              </a:ext>
            </a:extLst>
          </p:cNvPr>
          <p:cNvGraphicFramePr>
            <a:graphicFrameLocks noGrp="1"/>
          </p:cNvGraphicFramePr>
          <p:nvPr>
            <p:ph idx="1"/>
            <p:extLst>
              <p:ext uri="{D42A27DB-BD31-4B8C-83A1-F6EECF244321}">
                <p14:modId xmlns:p14="http://schemas.microsoft.com/office/powerpoint/2010/main" val="1133429538"/>
              </p:ext>
            </p:extLst>
          </p:nvPr>
        </p:nvGraphicFramePr>
        <p:xfrm>
          <a:off x="349857" y="914400"/>
          <a:ext cx="11346843" cy="49469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D1E09FA6-4AFA-3515-EB16-5AB0E219ED74}"/>
              </a:ext>
            </a:extLst>
          </p:cNvPr>
          <p:cNvSpPr>
            <a:spLocks noGrp="1"/>
          </p:cNvSpPr>
          <p:nvPr>
            <p:ph type="sldNum" sz="quarter" idx="12"/>
          </p:nvPr>
        </p:nvSpPr>
        <p:spPr/>
        <p:txBody>
          <a:bodyPr/>
          <a:lstStyle/>
          <a:p>
            <a:fld id="{B5915699-0F63-4C61-80D8-C6D5EC39C3C1}" type="slidenum">
              <a:rPr lang="en-US" smtClean="0"/>
              <a:t>2</a:t>
            </a:fld>
            <a:endParaRPr lang="en-US"/>
          </a:p>
        </p:txBody>
      </p:sp>
    </p:spTree>
    <p:extLst>
      <p:ext uri="{BB962C8B-B14F-4D97-AF65-F5344CB8AC3E}">
        <p14:creationId xmlns:p14="http://schemas.microsoft.com/office/powerpoint/2010/main" val="7960868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6EF35-5AA1-4D91-A124-F3EC6D872485}"/>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AF447E6B-ED0B-4BF3-A4D8-99D418999F93}"/>
              </a:ext>
            </a:extLst>
          </p:cNvPr>
          <p:cNvSpPr>
            <a:spLocks noGrp="1"/>
          </p:cNvSpPr>
          <p:nvPr>
            <p:ph idx="1"/>
          </p:nvPr>
        </p:nvSpPr>
        <p:spPr/>
        <p:txBody>
          <a:bodyPr>
            <a:normAutofit/>
          </a:bodyPr>
          <a:lstStyle/>
          <a:p>
            <a:pPr lvl="1"/>
            <a:r>
              <a:rPr lang="en-US" sz="1500" b="0" u="none" strike="noStrike" dirty="0">
                <a:solidFill>
                  <a:schemeClr val="tx1"/>
                </a:solidFill>
                <a:effectLst/>
              </a:rPr>
              <a:t>Aras J. </a:t>
            </a:r>
            <a:r>
              <a:rPr lang="en-US" sz="1500" b="0" u="none" strike="noStrike" dirty="0" err="1">
                <a:solidFill>
                  <a:schemeClr val="tx1"/>
                </a:solidFill>
                <a:effectLst/>
              </a:rPr>
              <a:t>Klimas</a:t>
            </a:r>
            <a:r>
              <a:rPr lang="en-US" sz="1500" b="0" u="none" strike="noStrike" dirty="0">
                <a:solidFill>
                  <a:schemeClr val="tx1"/>
                </a:solidFill>
                <a:effectLst/>
              </a:rPr>
              <a:t> (2023). Midwest </a:t>
            </a:r>
            <a:r>
              <a:rPr lang="en-US" sz="1500" b="0" u="none" strike="noStrike" dirty="0" err="1">
                <a:solidFill>
                  <a:schemeClr val="tx1"/>
                </a:solidFill>
                <a:effectLst/>
              </a:rPr>
              <a:t>Microbio</a:t>
            </a:r>
            <a:r>
              <a:rPr lang="en-US" sz="1500" b="0" u="none" strike="noStrike" dirty="0">
                <a:solidFill>
                  <a:schemeClr val="tx1"/>
                </a:solidFill>
                <a:effectLst/>
              </a:rPr>
              <a:t> Beer qPCR guide [Internal user manual]. Company Archives, Midwest </a:t>
            </a:r>
            <a:r>
              <a:rPr lang="en-US" sz="1500" b="0" u="none" strike="noStrike" dirty="0" err="1">
                <a:solidFill>
                  <a:schemeClr val="tx1"/>
                </a:solidFill>
                <a:effectLst/>
              </a:rPr>
              <a:t>Microbio</a:t>
            </a:r>
            <a:r>
              <a:rPr lang="en-US" sz="1500" b="0" u="none" strike="noStrike" dirty="0">
                <a:solidFill>
                  <a:schemeClr val="tx1"/>
                </a:solidFill>
                <a:effectLst/>
              </a:rPr>
              <a:t>. Accession Number 008.3.</a:t>
            </a:r>
          </a:p>
          <a:p>
            <a:pPr lvl="1"/>
            <a:endParaRPr lang="en-US" sz="1500" b="0" u="none" strike="noStrike" dirty="0">
              <a:solidFill>
                <a:schemeClr val="tx1"/>
              </a:solidFill>
              <a:effectLst/>
            </a:endParaRPr>
          </a:p>
          <a:p>
            <a:pPr lvl="1"/>
            <a:r>
              <a:rPr lang="en-US" sz="1500" dirty="0">
                <a:solidFill>
                  <a:schemeClr val="tx1"/>
                </a:solidFill>
                <a:effectLst/>
              </a:rPr>
              <a:t>Technical </a:t>
            </a:r>
            <a:r>
              <a:rPr lang="en-US" sz="1500" dirty="0" err="1">
                <a:solidFill>
                  <a:schemeClr val="tx1"/>
                </a:solidFill>
                <a:effectLst/>
              </a:rPr>
              <a:t>Committe</a:t>
            </a:r>
            <a:r>
              <a:rPr lang="en-US" sz="1500" dirty="0">
                <a:solidFill>
                  <a:schemeClr val="tx1"/>
                </a:solidFill>
                <a:effectLst/>
              </a:rPr>
              <a:t>, ASBC. “General Culture Media.” ASBC Methods of Analysis, 2011, https://doi.org/10.1094/asbcmoa-microbiologicalcontrol-4. </a:t>
            </a:r>
          </a:p>
          <a:p>
            <a:pPr marL="285750" lvl="1" indent="0">
              <a:buNone/>
            </a:pPr>
            <a:endParaRPr lang="en-US" sz="1500" dirty="0">
              <a:solidFill>
                <a:schemeClr val="tx1"/>
              </a:solidFill>
            </a:endParaRPr>
          </a:p>
          <a:p>
            <a:pPr lvl="1"/>
            <a:r>
              <a:rPr lang="en-US" sz="1500" dirty="0">
                <a:solidFill>
                  <a:schemeClr val="tx1"/>
                </a:solidFill>
                <a:effectLst/>
              </a:rPr>
              <a:t>Technical </a:t>
            </a:r>
            <a:r>
              <a:rPr lang="en-US" sz="1500" dirty="0" err="1">
                <a:solidFill>
                  <a:schemeClr val="tx1"/>
                </a:solidFill>
                <a:effectLst/>
              </a:rPr>
              <a:t>Committe</a:t>
            </a:r>
            <a:r>
              <a:rPr lang="en-US" sz="1500" dirty="0">
                <a:solidFill>
                  <a:schemeClr val="tx1"/>
                </a:solidFill>
                <a:effectLst/>
              </a:rPr>
              <a:t>, ASBC. “Differential Culture Media.” ASBC Methods of Analysis, vol. 5, 2020, https://doi.org/10.1094/asbcmoa-microbiologicalcontrol-5. </a:t>
            </a:r>
          </a:p>
          <a:p>
            <a:pPr lvl="1"/>
            <a:endParaRPr lang="en-US" sz="1500" dirty="0">
              <a:solidFill>
                <a:schemeClr val="tx1"/>
              </a:solidFill>
              <a:effectLst/>
            </a:endParaRPr>
          </a:p>
          <a:p>
            <a:pPr lvl="1"/>
            <a:r>
              <a:rPr lang="en-US" sz="1500" dirty="0">
                <a:solidFill>
                  <a:schemeClr val="tx1"/>
                </a:solidFill>
                <a:effectLst/>
              </a:rPr>
              <a:t>MillerCoors, and Anheuser-Busch. “Common Brewery-Related Microorganisms.” </a:t>
            </a:r>
            <a:r>
              <a:rPr lang="en-US" sz="1500" i="1" dirty="0">
                <a:solidFill>
                  <a:schemeClr val="tx1"/>
                </a:solidFill>
                <a:effectLst/>
              </a:rPr>
              <a:t>ASBC Methods of Analysis</a:t>
            </a:r>
            <a:r>
              <a:rPr lang="en-US" sz="1500" dirty="0">
                <a:solidFill>
                  <a:schemeClr val="tx1"/>
                </a:solidFill>
                <a:effectLst/>
              </a:rPr>
              <a:t>, www.asbcnet.org/Methods. Accessed 21 Sept. 2023. </a:t>
            </a:r>
            <a:endParaRPr lang="en-US" dirty="0">
              <a:solidFill>
                <a:schemeClr val="tx1"/>
              </a:solidFill>
            </a:endParaRPr>
          </a:p>
          <a:p>
            <a:pPr lvl="1"/>
            <a:endParaRPr lang="en-US" dirty="0"/>
          </a:p>
          <a:p>
            <a:pPr lvl="1"/>
            <a:endParaRPr lang="en-US" dirty="0"/>
          </a:p>
          <a:p>
            <a:pPr lvl="1"/>
            <a:endParaRPr lang="en-US" dirty="0"/>
          </a:p>
          <a:p>
            <a:pPr lvl="1"/>
            <a:endParaRPr lang="en-US" dirty="0"/>
          </a:p>
          <a:p>
            <a:pPr lvl="1"/>
            <a:endParaRPr lang="en-US" dirty="0"/>
          </a:p>
        </p:txBody>
      </p:sp>
      <p:sp>
        <p:nvSpPr>
          <p:cNvPr id="4" name="Slide Number Placeholder 3">
            <a:extLst>
              <a:ext uri="{FF2B5EF4-FFF2-40B4-BE49-F238E27FC236}">
                <a16:creationId xmlns:a16="http://schemas.microsoft.com/office/drawing/2014/main" id="{7CEAC7CE-1053-48E6-A348-4A8ED14A2354}"/>
              </a:ext>
            </a:extLst>
          </p:cNvPr>
          <p:cNvSpPr>
            <a:spLocks noGrp="1"/>
          </p:cNvSpPr>
          <p:nvPr>
            <p:ph type="sldNum" sz="quarter" idx="12"/>
          </p:nvPr>
        </p:nvSpPr>
        <p:spPr/>
        <p:txBody>
          <a:bodyPr/>
          <a:lstStyle/>
          <a:p>
            <a:fld id="{0E9987EA-89AE-4521-A4A1-59C7EEEFA47E}" type="slidenum">
              <a:rPr lang="en-US" smtClean="0"/>
              <a:pPr/>
              <a:t>20</a:t>
            </a:fld>
            <a:endParaRPr lang="en-US" dirty="0"/>
          </a:p>
        </p:txBody>
      </p:sp>
      <p:pic>
        <p:nvPicPr>
          <p:cNvPr id="12" name="Picture Placeholder 11">
            <a:extLst>
              <a:ext uri="{FF2B5EF4-FFF2-40B4-BE49-F238E27FC236}">
                <a16:creationId xmlns:a16="http://schemas.microsoft.com/office/drawing/2014/main" id="{BE5FDA6F-A83C-4B51-8966-72DD90EEDF0B}"/>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ln>
            <a:solidFill>
              <a:srgbClr val="E0EAAE"/>
            </a:solidFill>
          </a:ln>
        </p:spPr>
      </p:pic>
      <p:sp>
        <p:nvSpPr>
          <p:cNvPr id="9" name="TextBox 8">
            <a:extLst>
              <a:ext uri="{FF2B5EF4-FFF2-40B4-BE49-F238E27FC236}">
                <a16:creationId xmlns:a16="http://schemas.microsoft.com/office/drawing/2014/main" id="{283735B6-4620-449D-8238-8757B8A161BC}"/>
              </a:ext>
            </a:extLst>
          </p:cNvPr>
          <p:cNvSpPr txBox="1"/>
          <p:nvPr/>
        </p:nvSpPr>
        <p:spPr>
          <a:xfrm>
            <a:off x="0" y="24215"/>
            <a:ext cx="1402948" cy="369332"/>
          </a:xfrm>
          <a:prstGeom prst="rect">
            <a:avLst/>
          </a:prstGeom>
          <a:noFill/>
        </p:spPr>
        <p:txBody>
          <a:bodyPr wrap="none" rtlCol="0">
            <a:spAutoFit/>
          </a:bodyPr>
          <a:lstStyle/>
          <a:p>
            <a:pPr algn="l"/>
            <a:r>
              <a:rPr lang="en-US" dirty="0">
                <a:solidFill>
                  <a:schemeClr val="tx1">
                    <a:lumMod val="65000"/>
                    <a:lumOff val="35000"/>
                  </a:schemeClr>
                </a:solidFill>
              </a:rPr>
              <a:t>REQUIRED</a:t>
            </a:r>
          </a:p>
        </p:txBody>
      </p:sp>
    </p:spTree>
    <p:extLst>
      <p:ext uri="{BB962C8B-B14F-4D97-AF65-F5344CB8AC3E}">
        <p14:creationId xmlns:p14="http://schemas.microsoft.com/office/powerpoint/2010/main" val="11561602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30D182D-C513-4C6A-AC19-B642E7FBCF83}"/>
              </a:ext>
            </a:extLst>
          </p:cNvPr>
          <p:cNvSpPr>
            <a:spLocks noGrp="1"/>
          </p:cNvSpPr>
          <p:nvPr>
            <p:ph type="sldNum" sz="quarter" idx="12"/>
          </p:nvPr>
        </p:nvSpPr>
        <p:spPr/>
        <p:txBody>
          <a:bodyPr/>
          <a:lstStyle/>
          <a:p>
            <a:fld id="{B5915699-0F63-4C61-80D8-C6D5EC39C3C1}" type="slidenum">
              <a:rPr lang="en-US" smtClean="0"/>
              <a:t>21</a:t>
            </a:fld>
            <a:endParaRPr lang="en-US"/>
          </a:p>
        </p:txBody>
      </p:sp>
      <p:grpSp>
        <p:nvGrpSpPr>
          <p:cNvPr id="11" name="Group 10">
            <a:extLst>
              <a:ext uri="{FF2B5EF4-FFF2-40B4-BE49-F238E27FC236}">
                <a16:creationId xmlns:a16="http://schemas.microsoft.com/office/drawing/2014/main" id="{8F61FA3A-9039-4A6D-904A-72DD6E5C8D96}"/>
              </a:ext>
            </a:extLst>
          </p:cNvPr>
          <p:cNvGrpSpPr/>
          <p:nvPr/>
        </p:nvGrpSpPr>
        <p:grpSpPr>
          <a:xfrm>
            <a:off x="3890573" y="1472873"/>
            <a:ext cx="4410854" cy="3862805"/>
            <a:chOff x="3481975" y="1472873"/>
            <a:chExt cx="4410854" cy="3862805"/>
          </a:xfrm>
        </p:grpSpPr>
        <p:sp>
          <p:nvSpPr>
            <p:cNvPr id="6" name="Oval 5">
              <a:extLst>
                <a:ext uri="{FF2B5EF4-FFF2-40B4-BE49-F238E27FC236}">
                  <a16:creationId xmlns:a16="http://schemas.microsoft.com/office/drawing/2014/main" id="{0E4F169C-5D28-409C-9DC9-A1A4CB8B8299}"/>
                </a:ext>
              </a:extLst>
            </p:cNvPr>
            <p:cNvSpPr/>
            <p:nvPr/>
          </p:nvSpPr>
          <p:spPr>
            <a:xfrm>
              <a:off x="5246906" y="2689755"/>
              <a:ext cx="2645923" cy="26459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800" b="1" dirty="0">
                  <a:latin typeface="+mj-lt"/>
                </a:rPr>
                <a:t>A</a:t>
              </a:r>
            </a:p>
          </p:txBody>
        </p:sp>
        <p:sp>
          <p:nvSpPr>
            <p:cNvPr id="4" name="Oval 3">
              <a:extLst>
                <a:ext uri="{FF2B5EF4-FFF2-40B4-BE49-F238E27FC236}">
                  <a16:creationId xmlns:a16="http://schemas.microsoft.com/office/drawing/2014/main" id="{7E0D9557-9426-4171-8675-285C557410FA}"/>
                </a:ext>
              </a:extLst>
            </p:cNvPr>
            <p:cNvSpPr/>
            <p:nvPr/>
          </p:nvSpPr>
          <p:spPr>
            <a:xfrm>
              <a:off x="3481975" y="1472873"/>
              <a:ext cx="2645923" cy="2645923"/>
            </a:xfrm>
            <a:prstGeom prst="ellipse">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Ins="182880" bIns="274320" rtlCol="0" anchor="ctr"/>
            <a:lstStyle/>
            <a:p>
              <a:pPr algn="ctr"/>
              <a:r>
                <a:rPr lang="en-US" sz="13800" b="1" dirty="0">
                  <a:latin typeface="+mj-lt"/>
                </a:rPr>
                <a:t>Q</a:t>
              </a:r>
            </a:p>
          </p:txBody>
        </p:sp>
        <p:pic>
          <p:nvPicPr>
            <p:cNvPr id="8" name="Graphic 7">
              <a:extLst>
                <a:ext uri="{FF2B5EF4-FFF2-40B4-BE49-F238E27FC236}">
                  <a16:creationId xmlns:a16="http://schemas.microsoft.com/office/drawing/2014/main" id="{C03415D3-2D64-49E6-B51A-EEEC7FFAA4C4}"/>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679557" y="2061516"/>
              <a:ext cx="1109332" cy="1235213"/>
            </a:xfrm>
            <a:prstGeom prst="rect">
              <a:avLst/>
            </a:prstGeom>
          </p:spPr>
        </p:pic>
      </p:grpSp>
      <p:sp>
        <p:nvSpPr>
          <p:cNvPr id="7" name="TextBox 6">
            <a:extLst>
              <a:ext uri="{FF2B5EF4-FFF2-40B4-BE49-F238E27FC236}">
                <a16:creationId xmlns:a16="http://schemas.microsoft.com/office/drawing/2014/main" id="{095BC04D-C539-4CBA-B396-096E28FE731C}"/>
              </a:ext>
            </a:extLst>
          </p:cNvPr>
          <p:cNvSpPr txBox="1"/>
          <p:nvPr/>
        </p:nvSpPr>
        <p:spPr>
          <a:xfrm>
            <a:off x="10798921" y="136525"/>
            <a:ext cx="1422184" cy="369332"/>
          </a:xfrm>
          <a:prstGeom prst="rect">
            <a:avLst/>
          </a:prstGeom>
          <a:noFill/>
        </p:spPr>
        <p:txBody>
          <a:bodyPr wrap="none" rtlCol="0">
            <a:spAutoFit/>
          </a:bodyPr>
          <a:lstStyle/>
          <a:p>
            <a:r>
              <a:rPr lang="en-US" dirty="0"/>
              <a:t>REQUIRED</a:t>
            </a:r>
          </a:p>
        </p:txBody>
      </p:sp>
    </p:spTree>
    <p:extLst>
      <p:ext uri="{BB962C8B-B14F-4D97-AF65-F5344CB8AC3E}">
        <p14:creationId xmlns:p14="http://schemas.microsoft.com/office/powerpoint/2010/main" val="12530797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A9EFF-FF4B-4482-802C-35E173FBF473}"/>
              </a:ext>
            </a:extLst>
          </p:cNvPr>
          <p:cNvSpPr>
            <a:spLocks noGrp="1"/>
          </p:cNvSpPr>
          <p:nvPr>
            <p:ph type="title"/>
          </p:nvPr>
        </p:nvSpPr>
        <p:spPr>
          <a:xfrm>
            <a:off x="3370521" y="2794981"/>
            <a:ext cx="8821478" cy="830997"/>
          </a:xfrm>
        </p:spPr>
        <p:txBody>
          <a:bodyPr>
            <a:normAutofit/>
          </a:bodyPr>
          <a:lstStyle/>
          <a:p>
            <a:r>
              <a:rPr lang="en-US" dirty="0"/>
              <a:t>PCR</a:t>
            </a:r>
          </a:p>
        </p:txBody>
      </p:sp>
      <p:sp>
        <p:nvSpPr>
          <p:cNvPr id="3" name="Text Placeholder 2">
            <a:extLst>
              <a:ext uri="{FF2B5EF4-FFF2-40B4-BE49-F238E27FC236}">
                <a16:creationId xmlns:a16="http://schemas.microsoft.com/office/drawing/2014/main" id="{1F9220CE-11B3-4F87-9269-080EA792C85A}"/>
              </a:ext>
            </a:extLst>
          </p:cNvPr>
          <p:cNvSpPr>
            <a:spLocks noGrp="1"/>
          </p:cNvSpPr>
          <p:nvPr>
            <p:ph type="body" idx="1"/>
          </p:nvPr>
        </p:nvSpPr>
        <p:spPr>
          <a:xfrm>
            <a:off x="4412512" y="3774559"/>
            <a:ext cx="7779486" cy="414670"/>
          </a:xfrm>
        </p:spPr>
        <p:txBody>
          <a:bodyPr>
            <a:normAutofit fontScale="92500" lnSpcReduction="10000"/>
          </a:bodyPr>
          <a:lstStyle/>
          <a:p>
            <a:r>
              <a:rPr lang="en-US" dirty="0"/>
              <a:t>A brief overview</a:t>
            </a:r>
          </a:p>
        </p:txBody>
      </p:sp>
    </p:spTree>
    <p:extLst>
      <p:ext uri="{BB962C8B-B14F-4D97-AF65-F5344CB8AC3E}">
        <p14:creationId xmlns:p14="http://schemas.microsoft.com/office/powerpoint/2010/main" val="27210476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92AFA-7A58-DCA8-1FB8-BD5D6AC34832}"/>
              </a:ext>
            </a:extLst>
          </p:cNvPr>
          <p:cNvSpPr>
            <a:spLocks noGrp="1"/>
          </p:cNvSpPr>
          <p:nvPr>
            <p:ph type="title"/>
          </p:nvPr>
        </p:nvSpPr>
        <p:spPr/>
        <p:txBody>
          <a:bodyPr/>
          <a:lstStyle/>
          <a:p>
            <a:pPr algn="ctr"/>
            <a:r>
              <a:rPr lang="en-US" dirty="0"/>
              <a:t>Endpoint PCR</a:t>
            </a:r>
          </a:p>
        </p:txBody>
      </p:sp>
      <p:graphicFrame>
        <p:nvGraphicFramePr>
          <p:cNvPr id="8" name="Content Placeholder 2">
            <a:extLst>
              <a:ext uri="{FF2B5EF4-FFF2-40B4-BE49-F238E27FC236}">
                <a16:creationId xmlns:a16="http://schemas.microsoft.com/office/drawing/2014/main" id="{1AFAEEA3-2E73-86A9-17D7-75AA97A3394D}"/>
              </a:ext>
            </a:extLst>
          </p:cNvPr>
          <p:cNvGraphicFramePr>
            <a:graphicFrameLocks noGrp="1"/>
          </p:cNvGraphicFramePr>
          <p:nvPr>
            <p:ph sz="half" idx="1"/>
            <p:extLst>
              <p:ext uri="{D42A27DB-BD31-4B8C-83A1-F6EECF244321}">
                <p14:modId xmlns:p14="http://schemas.microsoft.com/office/powerpoint/2010/main" val="3294593632"/>
              </p:ext>
            </p:extLst>
          </p:nvPr>
        </p:nvGraphicFramePr>
        <p:xfrm>
          <a:off x="495300" y="1331594"/>
          <a:ext cx="6179820" cy="46177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a:extLst>
              <a:ext uri="{FF2B5EF4-FFF2-40B4-BE49-F238E27FC236}">
                <a16:creationId xmlns:a16="http://schemas.microsoft.com/office/drawing/2014/main" id="{03F760BE-C1C2-C933-5DC7-57B816CC6881}"/>
              </a:ext>
            </a:extLst>
          </p:cNvPr>
          <p:cNvSpPr>
            <a:spLocks noGrp="1"/>
          </p:cNvSpPr>
          <p:nvPr>
            <p:ph type="sldNum" sz="quarter" idx="12"/>
          </p:nvPr>
        </p:nvSpPr>
        <p:spPr/>
        <p:txBody>
          <a:bodyPr/>
          <a:lstStyle/>
          <a:p>
            <a:fld id="{B5915699-0F63-4C61-80D8-C6D5EC39C3C1}" type="slidenum">
              <a:rPr lang="en-US" smtClean="0"/>
              <a:t>4</a:t>
            </a:fld>
            <a:endParaRPr lang="en-US"/>
          </a:p>
        </p:txBody>
      </p:sp>
      <p:pic>
        <p:nvPicPr>
          <p:cNvPr id="6" name="Google Shape;124;p17">
            <a:extLst>
              <a:ext uri="{FF2B5EF4-FFF2-40B4-BE49-F238E27FC236}">
                <a16:creationId xmlns:a16="http://schemas.microsoft.com/office/drawing/2014/main" id="{3B123257-BA71-D907-8615-D614DF27432E}"/>
              </a:ext>
            </a:extLst>
          </p:cNvPr>
          <p:cNvPicPr preferRelativeResize="0">
            <a:picLocks noGrp="1"/>
          </p:cNvPicPr>
          <p:nvPr>
            <p:ph sz="half" idx="2"/>
          </p:nvPr>
        </p:nvPicPr>
        <p:blipFill>
          <a:blip r:embed="rId8">
            <a:alphaModFix/>
          </a:blip>
          <a:stretch>
            <a:fillRect/>
          </a:stretch>
        </p:blipFill>
        <p:spPr>
          <a:xfrm>
            <a:off x="6675120" y="908685"/>
            <a:ext cx="5364482" cy="5040630"/>
          </a:xfrm>
          <a:prstGeom prst="rect">
            <a:avLst/>
          </a:prstGeom>
          <a:noFill/>
          <a:ln>
            <a:noFill/>
          </a:ln>
        </p:spPr>
      </p:pic>
    </p:spTree>
    <p:extLst>
      <p:ext uri="{BB962C8B-B14F-4D97-AF65-F5344CB8AC3E}">
        <p14:creationId xmlns:p14="http://schemas.microsoft.com/office/powerpoint/2010/main" val="3752033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92AFA-7A58-DCA8-1FB8-BD5D6AC34832}"/>
              </a:ext>
            </a:extLst>
          </p:cNvPr>
          <p:cNvSpPr>
            <a:spLocks noGrp="1"/>
          </p:cNvSpPr>
          <p:nvPr>
            <p:ph type="title"/>
          </p:nvPr>
        </p:nvSpPr>
        <p:spPr/>
        <p:txBody>
          <a:bodyPr/>
          <a:lstStyle/>
          <a:p>
            <a:pPr algn="ctr"/>
            <a:r>
              <a:rPr lang="en-US" dirty="0"/>
              <a:t>PCR Kits</a:t>
            </a:r>
          </a:p>
        </p:txBody>
      </p:sp>
      <p:graphicFrame>
        <p:nvGraphicFramePr>
          <p:cNvPr id="8" name="Content Placeholder 2">
            <a:extLst>
              <a:ext uri="{FF2B5EF4-FFF2-40B4-BE49-F238E27FC236}">
                <a16:creationId xmlns:a16="http://schemas.microsoft.com/office/drawing/2014/main" id="{1AFAEEA3-2E73-86A9-17D7-75AA97A3394D}"/>
              </a:ext>
            </a:extLst>
          </p:cNvPr>
          <p:cNvGraphicFramePr>
            <a:graphicFrameLocks noGrp="1"/>
          </p:cNvGraphicFramePr>
          <p:nvPr>
            <p:ph sz="half" idx="1"/>
            <p:extLst>
              <p:ext uri="{D42A27DB-BD31-4B8C-83A1-F6EECF244321}">
                <p14:modId xmlns:p14="http://schemas.microsoft.com/office/powerpoint/2010/main" val="234321847"/>
              </p:ext>
            </p:extLst>
          </p:nvPr>
        </p:nvGraphicFramePr>
        <p:xfrm>
          <a:off x="495300" y="1331594"/>
          <a:ext cx="6179820" cy="46177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a:extLst>
              <a:ext uri="{FF2B5EF4-FFF2-40B4-BE49-F238E27FC236}">
                <a16:creationId xmlns:a16="http://schemas.microsoft.com/office/drawing/2014/main" id="{03F760BE-C1C2-C933-5DC7-57B816CC6881}"/>
              </a:ext>
            </a:extLst>
          </p:cNvPr>
          <p:cNvSpPr>
            <a:spLocks noGrp="1"/>
          </p:cNvSpPr>
          <p:nvPr>
            <p:ph type="sldNum" sz="quarter" idx="12"/>
          </p:nvPr>
        </p:nvSpPr>
        <p:spPr/>
        <p:txBody>
          <a:bodyPr/>
          <a:lstStyle/>
          <a:p>
            <a:fld id="{B5915699-0F63-4C61-80D8-C6D5EC39C3C1}" type="slidenum">
              <a:rPr lang="en-US" smtClean="0"/>
              <a:t>5</a:t>
            </a:fld>
            <a:endParaRPr lang="en-US"/>
          </a:p>
        </p:txBody>
      </p:sp>
      <p:pic>
        <p:nvPicPr>
          <p:cNvPr id="7" name="Picture 4">
            <a:extLst>
              <a:ext uri="{FF2B5EF4-FFF2-40B4-BE49-F238E27FC236}">
                <a16:creationId xmlns:a16="http://schemas.microsoft.com/office/drawing/2014/main" id="{F2490B45-8024-10EC-7BA2-5A8BB431F97C}"/>
              </a:ext>
            </a:extLst>
          </p:cNvPr>
          <p:cNvPicPr>
            <a:picLocks noGrp="1" noChangeAspect="1" noChangeArrowheads="1"/>
          </p:cNvPicPr>
          <p:nvPr>
            <p:ph sz="half" idx="2"/>
          </p:nvPr>
        </p:nvPicPr>
        <p:blipFill rotWithShape="1">
          <a:blip r:embed="rId8" cstate="screen">
            <a:extLst>
              <a:ext uri="{28A0092B-C50C-407E-A947-70E740481C1C}">
                <a14:useLocalDpi xmlns:a14="http://schemas.microsoft.com/office/drawing/2010/main"/>
              </a:ext>
            </a:extLst>
          </a:blip>
          <a:srcRect b="-1"/>
          <a:stretch/>
        </p:blipFill>
        <p:spPr bwMode="auto">
          <a:xfrm>
            <a:off x="6880957" y="1331594"/>
            <a:ext cx="5104234" cy="4617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40667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7CB527-DEBE-4F93-AF0C-B4350FAA14FE}"/>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dirty="0">
                <a:solidFill>
                  <a:srgbClr val="FFFFFF"/>
                </a:solidFill>
              </a:rPr>
              <a:t>What is qPCR</a:t>
            </a:r>
            <a:endParaRPr lang="en-US" sz="3600" kern="1200" dirty="0">
              <a:solidFill>
                <a:srgbClr val="FFFFFF"/>
              </a:solidFill>
              <a:latin typeface="+mj-lt"/>
              <a:ea typeface="+mj-ea"/>
              <a:cs typeface="+mj-cs"/>
            </a:endParaRPr>
          </a:p>
        </p:txBody>
      </p:sp>
      <p:pic>
        <p:nvPicPr>
          <p:cNvPr id="6" name="Content Placeholder 5">
            <a:extLst>
              <a:ext uri="{FF2B5EF4-FFF2-40B4-BE49-F238E27FC236}">
                <a16:creationId xmlns:a16="http://schemas.microsoft.com/office/drawing/2014/main" id="{7CE35C4A-0261-12F0-9A03-C9BE84AFE99F}"/>
              </a:ext>
            </a:extLst>
          </p:cNvPr>
          <p:cNvPicPr>
            <a:picLocks noGrp="1" noChangeAspect="1"/>
          </p:cNvPicPr>
          <p:nvPr>
            <p:ph sz="half" idx="1"/>
          </p:nvPr>
        </p:nvPicPr>
        <p:blipFill>
          <a:blip r:embed="rId2"/>
          <a:stretch>
            <a:fillRect/>
          </a:stretch>
        </p:blipFill>
        <p:spPr>
          <a:xfrm>
            <a:off x="4777316" y="1419053"/>
            <a:ext cx="6780700" cy="4017564"/>
          </a:xfrm>
          <a:prstGeom prst="rect">
            <a:avLst/>
          </a:prstGeom>
        </p:spPr>
      </p:pic>
      <p:sp>
        <p:nvSpPr>
          <p:cNvPr id="7" name="Slide Number Placeholder 6">
            <a:extLst>
              <a:ext uri="{FF2B5EF4-FFF2-40B4-BE49-F238E27FC236}">
                <a16:creationId xmlns:a16="http://schemas.microsoft.com/office/drawing/2014/main" id="{FD9B429C-8BC1-4DCD-9A86-E1987C9B904E}"/>
              </a:ext>
            </a:extLst>
          </p:cNvPr>
          <p:cNvSpPr>
            <a:spLocks noGrp="1"/>
          </p:cNvSpPr>
          <p:nvPr>
            <p:ph type="sldNum" sz="quarter" idx="12"/>
          </p:nvPr>
        </p:nvSpPr>
        <p:spPr>
          <a:xfrm>
            <a:off x="11034184" y="6356350"/>
            <a:ext cx="514349" cy="365125"/>
          </a:xfrm>
        </p:spPr>
        <p:txBody>
          <a:bodyPr vert="horz" lIns="91440" tIns="45720" rIns="91440" bIns="45720" rtlCol="0" anchor="ctr">
            <a:normAutofit/>
          </a:bodyPr>
          <a:lstStyle/>
          <a:p>
            <a:pPr>
              <a:spcAft>
                <a:spcPts val="600"/>
              </a:spcAft>
            </a:pPr>
            <a:fld id="{B5915699-0F63-4C61-80D8-C6D5EC39C3C1}" type="slidenum">
              <a:rPr lang="en-US" smtClean="0">
                <a:solidFill>
                  <a:schemeClr val="tx1">
                    <a:alpha val="80000"/>
                  </a:schemeClr>
                </a:solidFill>
              </a:rPr>
              <a:pPr>
                <a:spcAft>
                  <a:spcPts val="600"/>
                </a:spcAft>
              </a:pPr>
              <a:t>6</a:t>
            </a:fld>
            <a:endParaRPr lang="en-US">
              <a:solidFill>
                <a:schemeClr val="tx1">
                  <a:alpha val="80000"/>
                </a:schemeClr>
              </a:solidFill>
            </a:endParaRPr>
          </a:p>
        </p:txBody>
      </p:sp>
    </p:spTree>
    <p:extLst>
      <p:ext uri="{BB962C8B-B14F-4D97-AF65-F5344CB8AC3E}">
        <p14:creationId xmlns:p14="http://schemas.microsoft.com/office/powerpoint/2010/main" val="41669862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32D4A-5C99-CD4B-4A71-FC21CF732AAC}"/>
              </a:ext>
            </a:extLst>
          </p:cNvPr>
          <p:cNvSpPr>
            <a:spLocks noGrp="1"/>
          </p:cNvSpPr>
          <p:nvPr>
            <p:ph type="title"/>
          </p:nvPr>
        </p:nvSpPr>
        <p:spPr/>
        <p:txBody>
          <a:bodyPr/>
          <a:lstStyle/>
          <a:p>
            <a:pPr algn="ctr"/>
            <a:r>
              <a:rPr lang="en-US" dirty="0"/>
              <a:t>Quantitative PCR</a:t>
            </a:r>
          </a:p>
        </p:txBody>
      </p:sp>
      <p:graphicFrame>
        <p:nvGraphicFramePr>
          <p:cNvPr id="14" name="Content Placeholder 3">
            <a:extLst>
              <a:ext uri="{FF2B5EF4-FFF2-40B4-BE49-F238E27FC236}">
                <a16:creationId xmlns:a16="http://schemas.microsoft.com/office/drawing/2014/main" id="{F76A1AC9-396D-07D6-9087-24F3FB3BE721}"/>
              </a:ext>
            </a:extLst>
          </p:cNvPr>
          <p:cNvGraphicFramePr>
            <a:graphicFrameLocks noGrp="1"/>
          </p:cNvGraphicFramePr>
          <p:nvPr>
            <p:ph sz="half" idx="1"/>
            <p:extLst>
              <p:ext uri="{D42A27DB-BD31-4B8C-83A1-F6EECF244321}">
                <p14:modId xmlns:p14="http://schemas.microsoft.com/office/powerpoint/2010/main" val="2939443398"/>
              </p:ext>
            </p:extLst>
          </p:nvPr>
        </p:nvGraphicFramePr>
        <p:xfrm>
          <a:off x="495300" y="1097280"/>
          <a:ext cx="5139690" cy="4480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55FC525A-2E05-E62C-A0F4-56E4C028FE48}"/>
              </a:ext>
            </a:extLst>
          </p:cNvPr>
          <p:cNvSpPr>
            <a:spLocks noGrp="1"/>
          </p:cNvSpPr>
          <p:nvPr>
            <p:ph type="sldNum" sz="quarter" idx="12"/>
          </p:nvPr>
        </p:nvSpPr>
        <p:spPr/>
        <p:txBody>
          <a:bodyPr/>
          <a:lstStyle/>
          <a:p>
            <a:fld id="{B5915699-0F63-4C61-80D8-C6D5EC39C3C1}" type="slidenum">
              <a:rPr lang="en-US" smtClean="0"/>
              <a:t>7</a:t>
            </a:fld>
            <a:endParaRPr lang="en-US"/>
          </a:p>
        </p:txBody>
      </p:sp>
      <p:pic>
        <p:nvPicPr>
          <p:cNvPr id="11" name="Google Shape;125;p17">
            <a:extLst>
              <a:ext uri="{FF2B5EF4-FFF2-40B4-BE49-F238E27FC236}">
                <a16:creationId xmlns:a16="http://schemas.microsoft.com/office/drawing/2014/main" id="{CDDA40B6-6EA1-B572-5CA7-AB18A1183C71}"/>
              </a:ext>
            </a:extLst>
          </p:cNvPr>
          <p:cNvPicPr preferRelativeResize="0">
            <a:picLocks noGrp="1"/>
          </p:cNvPicPr>
          <p:nvPr>
            <p:ph sz="half" idx="2"/>
          </p:nvPr>
        </p:nvPicPr>
        <p:blipFill>
          <a:blip r:embed="rId7">
            <a:alphaModFix/>
          </a:blip>
          <a:stretch>
            <a:fillRect/>
          </a:stretch>
        </p:blipFill>
        <p:spPr>
          <a:xfrm>
            <a:off x="5634990" y="1711020"/>
            <a:ext cx="6374130" cy="4030317"/>
          </a:xfrm>
          <a:prstGeom prst="rect">
            <a:avLst/>
          </a:prstGeom>
          <a:noFill/>
          <a:ln>
            <a:noFill/>
          </a:ln>
        </p:spPr>
      </p:pic>
    </p:spTree>
    <p:extLst>
      <p:ext uri="{BB962C8B-B14F-4D97-AF65-F5344CB8AC3E}">
        <p14:creationId xmlns:p14="http://schemas.microsoft.com/office/powerpoint/2010/main" val="20461131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32D4A-5C99-CD4B-4A71-FC21CF732AAC}"/>
              </a:ext>
            </a:extLst>
          </p:cNvPr>
          <p:cNvSpPr>
            <a:spLocks noGrp="1"/>
          </p:cNvSpPr>
          <p:nvPr>
            <p:ph type="title"/>
          </p:nvPr>
        </p:nvSpPr>
        <p:spPr/>
        <p:txBody>
          <a:bodyPr/>
          <a:lstStyle/>
          <a:p>
            <a:pPr algn="ctr"/>
            <a:r>
              <a:rPr lang="en-US" b="1" dirty="0">
                <a:solidFill>
                  <a:srgbClr val="D4A626"/>
                </a:solidFill>
              </a:rPr>
              <a:t>Multiplex qPCR</a:t>
            </a:r>
            <a:endParaRPr lang="en-US" dirty="0"/>
          </a:p>
        </p:txBody>
      </p:sp>
      <p:graphicFrame>
        <p:nvGraphicFramePr>
          <p:cNvPr id="14" name="Content Placeholder 3">
            <a:extLst>
              <a:ext uri="{FF2B5EF4-FFF2-40B4-BE49-F238E27FC236}">
                <a16:creationId xmlns:a16="http://schemas.microsoft.com/office/drawing/2014/main" id="{F76A1AC9-396D-07D6-9087-24F3FB3BE721}"/>
              </a:ext>
            </a:extLst>
          </p:cNvPr>
          <p:cNvGraphicFramePr>
            <a:graphicFrameLocks noGrp="1"/>
          </p:cNvGraphicFramePr>
          <p:nvPr>
            <p:ph sz="half" idx="1"/>
            <p:extLst>
              <p:ext uri="{D42A27DB-BD31-4B8C-83A1-F6EECF244321}">
                <p14:modId xmlns:p14="http://schemas.microsoft.com/office/powerpoint/2010/main" val="2797772836"/>
              </p:ext>
            </p:extLst>
          </p:nvPr>
        </p:nvGraphicFramePr>
        <p:xfrm>
          <a:off x="495300" y="1485899"/>
          <a:ext cx="5139690" cy="4480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55FC525A-2E05-E62C-A0F4-56E4C028FE48}"/>
              </a:ext>
            </a:extLst>
          </p:cNvPr>
          <p:cNvSpPr>
            <a:spLocks noGrp="1"/>
          </p:cNvSpPr>
          <p:nvPr>
            <p:ph type="sldNum" sz="quarter" idx="12"/>
          </p:nvPr>
        </p:nvSpPr>
        <p:spPr/>
        <p:txBody>
          <a:bodyPr/>
          <a:lstStyle/>
          <a:p>
            <a:fld id="{B5915699-0F63-4C61-80D8-C6D5EC39C3C1}" type="slidenum">
              <a:rPr lang="en-US" smtClean="0"/>
              <a:t>8</a:t>
            </a:fld>
            <a:endParaRPr lang="en-US"/>
          </a:p>
        </p:txBody>
      </p:sp>
      <p:pic>
        <p:nvPicPr>
          <p:cNvPr id="6" name="Content Placeholder 5" descr="A graph of a temperature&#10;&#10;Description automatically generated">
            <a:extLst>
              <a:ext uri="{FF2B5EF4-FFF2-40B4-BE49-F238E27FC236}">
                <a16:creationId xmlns:a16="http://schemas.microsoft.com/office/drawing/2014/main" id="{1F26382B-336A-9336-1E0D-15CB776EE3C7}"/>
              </a:ext>
            </a:extLst>
          </p:cNvPr>
          <p:cNvPicPr>
            <a:picLocks noGrp="1" noChangeAspect="1"/>
          </p:cNvPicPr>
          <p:nvPr>
            <p:ph sz="half" idx="2"/>
          </p:nvPr>
        </p:nvPicPr>
        <p:blipFill rotWithShape="1">
          <a:blip r:embed="rId7">
            <a:extLst>
              <a:ext uri="{28A0092B-C50C-407E-A947-70E740481C1C}">
                <a14:useLocalDpi xmlns:a14="http://schemas.microsoft.com/office/drawing/2010/main" val="0"/>
              </a:ext>
            </a:extLst>
          </a:blip>
          <a:srcRect l="14906" r="12603"/>
          <a:stretch/>
        </p:blipFill>
        <p:spPr bwMode="auto">
          <a:xfrm>
            <a:off x="6171659" y="1587944"/>
            <a:ext cx="5525041" cy="4480560"/>
          </a:xfrm>
          <a:prstGeom prst="rect">
            <a:avLst/>
          </a:prstGeom>
          <a:noFill/>
        </p:spPr>
      </p:pic>
    </p:spTree>
    <p:extLst>
      <p:ext uri="{BB962C8B-B14F-4D97-AF65-F5344CB8AC3E}">
        <p14:creationId xmlns:p14="http://schemas.microsoft.com/office/powerpoint/2010/main" val="14807559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A9EFF-FF4B-4482-802C-35E173FBF473}"/>
              </a:ext>
            </a:extLst>
          </p:cNvPr>
          <p:cNvSpPr>
            <a:spLocks noGrp="1"/>
          </p:cNvSpPr>
          <p:nvPr>
            <p:ph type="title"/>
          </p:nvPr>
        </p:nvSpPr>
        <p:spPr>
          <a:xfrm>
            <a:off x="3370521" y="2794981"/>
            <a:ext cx="8821478" cy="830997"/>
          </a:xfrm>
        </p:spPr>
        <p:txBody>
          <a:bodyPr>
            <a:normAutofit/>
          </a:bodyPr>
          <a:lstStyle/>
          <a:p>
            <a:r>
              <a:rPr lang="en-US" dirty="0"/>
              <a:t>Traditional Plating</a:t>
            </a:r>
          </a:p>
        </p:txBody>
      </p:sp>
      <p:sp>
        <p:nvSpPr>
          <p:cNvPr id="3" name="Text Placeholder 2">
            <a:extLst>
              <a:ext uri="{FF2B5EF4-FFF2-40B4-BE49-F238E27FC236}">
                <a16:creationId xmlns:a16="http://schemas.microsoft.com/office/drawing/2014/main" id="{1F9220CE-11B3-4F87-9269-080EA792C85A}"/>
              </a:ext>
            </a:extLst>
          </p:cNvPr>
          <p:cNvSpPr>
            <a:spLocks noGrp="1"/>
          </p:cNvSpPr>
          <p:nvPr>
            <p:ph type="body" idx="1"/>
          </p:nvPr>
        </p:nvSpPr>
        <p:spPr>
          <a:xfrm>
            <a:off x="4412512" y="3774559"/>
            <a:ext cx="7779486" cy="414670"/>
          </a:xfrm>
        </p:spPr>
        <p:txBody>
          <a:bodyPr>
            <a:normAutofit fontScale="92500" lnSpcReduction="10000"/>
          </a:bodyPr>
          <a:lstStyle/>
          <a:p>
            <a:r>
              <a:rPr lang="en-US" dirty="0"/>
              <a:t>A quick comparison</a:t>
            </a:r>
          </a:p>
        </p:txBody>
      </p:sp>
    </p:spTree>
    <p:extLst>
      <p:ext uri="{BB962C8B-B14F-4D97-AF65-F5344CB8AC3E}">
        <p14:creationId xmlns:p14="http://schemas.microsoft.com/office/powerpoint/2010/main" val="2849427603"/>
      </p:ext>
    </p:extLst>
  </p:cSld>
  <p:clrMapOvr>
    <a:masterClrMapping/>
  </p:clrMapOvr>
</p:sld>
</file>

<file path=ppt/theme/theme1.xml><?xml version="1.0" encoding="utf-8"?>
<a:theme xmlns:a="http://schemas.openxmlformats.org/drawingml/2006/main" name="Office Theme">
  <a:themeElements>
    <a:clrScheme name="Master Brewers">
      <a:dk1>
        <a:sysClr val="windowText" lastClr="000000"/>
      </a:dk1>
      <a:lt1>
        <a:sysClr val="window" lastClr="FFFFFF"/>
      </a:lt1>
      <a:dk2>
        <a:srgbClr val="545759"/>
      </a:dk2>
      <a:lt2>
        <a:srgbClr val="D8D8D8"/>
      </a:lt2>
      <a:accent1>
        <a:srgbClr val="CD9700"/>
      </a:accent1>
      <a:accent2>
        <a:srgbClr val="000000"/>
      </a:accent2>
      <a:accent3>
        <a:srgbClr val="A42035"/>
      </a:accent3>
      <a:accent4>
        <a:srgbClr val="545759"/>
      </a:accent4>
      <a:accent5>
        <a:srgbClr val="A5A5A5"/>
      </a:accent5>
      <a:accent6>
        <a:srgbClr val="D8D8D8"/>
      </a:accent6>
      <a:hlink>
        <a:srgbClr val="CD9700"/>
      </a:hlink>
      <a:folHlink>
        <a:srgbClr val="A42035"/>
      </a:folHlink>
    </a:clrScheme>
    <a:fontScheme name="Custom 18">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798E48DF207BC498FDEC5380BE41383" ma:contentTypeVersion="2" ma:contentTypeDescription="Create a new document." ma:contentTypeScope="" ma:versionID="9a851b1bfb6feb8cb72be1ea783b5e8e">
  <xsd:schema xmlns:xsd="http://www.w3.org/2001/XMLSchema" xmlns:xs="http://www.w3.org/2001/XMLSchema" xmlns:p="http://schemas.microsoft.com/office/2006/metadata/properties" xmlns:ns1="http://schemas.microsoft.com/sharepoint/v3" targetNamespace="http://schemas.microsoft.com/office/2006/metadata/properties" ma:root="true" ma:fieldsID="76306148d0f7b992e79f2d9b1f249a81"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B04D0667-864A-4E5A-B36D-4507D1DFE0FE}"/>
</file>

<file path=customXml/itemProps2.xml><?xml version="1.0" encoding="utf-8"?>
<ds:datastoreItem xmlns:ds="http://schemas.openxmlformats.org/officeDocument/2006/customXml" ds:itemID="{D30C31E0-472C-45D0-BDC0-17F194B915A8}"/>
</file>

<file path=customXml/itemProps3.xml><?xml version="1.0" encoding="utf-8"?>
<ds:datastoreItem xmlns:ds="http://schemas.openxmlformats.org/officeDocument/2006/customXml" ds:itemID="{27172419-F87E-4B72-AB63-B15DCEF3A989}"/>
</file>

<file path=docProps/app.xml><?xml version="1.0" encoding="utf-8"?>
<Properties xmlns="http://schemas.openxmlformats.org/officeDocument/2006/extended-properties" xmlns:vt="http://schemas.openxmlformats.org/officeDocument/2006/docPropsVTypes">
  <TotalTime>26003</TotalTime>
  <Words>1053</Words>
  <Application>Microsoft Office PowerPoint</Application>
  <PresentationFormat>Widescreen</PresentationFormat>
  <Paragraphs>146</Paragraphs>
  <Slides>21</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Arial Black</vt:lpstr>
      <vt:lpstr>Calibri</vt:lpstr>
      <vt:lpstr>Courier New</vt:lpstr>
      <vt:lpstr>Verdana</vt:lpstr>
      <vt:lpstr>Wingdings</vt:lpstr>
      <vt:lpstr>Office Theme</vt:lpstr>
      <vt:lpstr>Is PCR enough?  A Comprehensive Approach to Quality Control in the Brewery   Nicole Balistreri, Quality Manager, Inland Island Laboratories  John Giarratano, Owner | Founder, Inland Island Laboratories</vt:lpstr>
      <vt:lpstr>Discussion</vt:lpstr>
      <vt:lpstr>PCR</vt:lpstr>
      <vt:lpstr>Endpoint PCR</vt:lpstr>
      <vt:lpstr>PCR Kits</vt:lpstr>
      <vt:lpstr>What is qPCR</vt:lpstr>
      <vt:lpstr>Quantitative PCR</vt:lpstr>
      <vt:lpstr>Multiplex qPCR</vt:lpstr>
      <vt:lpstr>Traditional Plating</vt:lpstr>
      <vt:lpstr>Benefits of Traditional Plating</vt:lpstr>
      <vt:lpstr>Benefits of Traditional Plating</vt:lpstr>
      <vt:lpstr>So why doesn’t everyone plate? Drawbacks</vt:lpstr>
      <vt:lpstr>Combination Methods and their application</vt:lpstr>
      <vt:lpstr>Case Studies</vt:lpstr>
      <vt:lpstr>Morphology Differences</vt:lpstr>
      <vt:lpstr>Fog Machine Yeast vs.  Belgian Monk Ale IV</vt:lpstr>
      <vt:lpstr>How to use plate results to dig deeper</vt:lpstr>
      <vt:lpstr>Leuconostoc Citreum </vt:lpstr>
      <vt:lpstr>Summary</vt:lpstr>
      <vt:lpstr>Resources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Catherine</dc:creator>
  <cp:lastModifiedBy>Inland Island</cp:lastModifiedBy>
  <cp:revision>50</cp:revision>
  <dcterms:created xsi:type="dcterms:W3CDTF">2021-04-21T17:24:54Z</dcterms:created>
  <dcterms:modified xsi:type="dcterms:W3CDTF">2023-09-25T21:50:22Z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0x0101006798E48DF207BC498FDEC5380BE41383</vt:lpwstr>
  </property>
</Properties>
</file>