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82" r:id="rId3"/>
    <p:sldId id="293" r:id="rId4"/>
    <p:sldId id="256" r:id="rId5"/>
    <p:sldId id="257" r:id="rId6"/>
    <p:sldId id="259" r:id="rId7"/>
    <p:sldId id="298" r:id="rId8"/>
    <p:sldId id="261" r:id="rId9"/>
    <p:sldId id="262" r:id="rId10"/>
    <p:sldId id="263" r:id="rId11"/>
    <p:sldId id="258" r:id="rId12"/>
    <p:sldId id="273" r:id="rId13"/>
    <p:sldId id="28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er Setup Instructions" id="{AA5788D2-30F8-42C7-B07F-59431EDBC0E5}">
          <p14:sldIdLst>
            <p14:sldId id="277"/>
            <p14:sldId id="282"/>
            <p14:sldId id="293"/>
          </p14:sldIdLst>
        </p14:section>
        <p14:section name="Content Slides" id="{E75644C2-F9D4-4D53-AFA6-143D071050E2}">
          <p14:sldIdLst>
            <p14:sldId id="256"/>
            <p14:sldId id="257"/>
            <p14:sldId id="259"/>
            <p14:sldId id="298"/>
            <p14:sldId id="261"/>
            <p14:sldId id="262"/>
            <p14:sldId id="263"/>
            <p14:sldId id="258"/>
            <p14:sldId id="273"/>
            <p14:sldId id="28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626"/>
    <a:srgbClr val="545759"/>
    <a:srgbClr val="96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6BF80-94D1-4F09-BA00-747C081EF762}" v="32" dt="2021-05-25T14:42:43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2" autoAdjust="0"/>
    <p:restoredTop sz="81460" autoAdjust="0"/>
  </p:normalViewPr>
  <p:slideViewPr>
    <p:cSldViewPr snapToGrid="0">
      <p:cViewPr varScale="1">
        <p:scale>
          <a:sx n="86" d="100"/>
          <a:sy n="86" d="100"/>
        </p:scale>
        <p:origin x="3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13755423429216E-2"/>
          <c:y val="0.20285246620129602"/>
          <c:w val="0.84302524684414448"/>
          <c:h val="0.65764801153966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B-4CC0-B16D-B04C8B2EB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B-4CC0-B16D-B04C8B2EB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B-4CC0-B16D-B04C8B2EB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02744"/>
        <c:axId val="388707992"/>
      </c:barChart>
      <c:catAx>
        <c:axId val="38870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7992"/>
        <c:crosses val="autoZero"/>
        <c:auto val="1"/>
        <c:lblAlgn val="ctr"/>
        <c:lblOffset val="100"/>
        <c:noMultiLvlLbl val="0"/>
      </c:catAx>
      <c:valAx>
        <c:axId val="388707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0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A3E9-6253-48F2-9892-C85955644B5E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Good morning everyone and welcome to today’s session. The [name association] presents [name of session title]. </a:t>
            </a:r>
          </a:p>
          <a:p>
            <a:endParaRPr lang="en-US" dirty="0"/>
          </a:p>
          <a:p>
            <a:r>
              <a:rPr lang="en-US" dirty="0"/>
              <a:t>I would like to introduce myself. I am [insert name], from [company]  and I am [position at company, brief relationship to association or topic] and I will be moderating the session.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Alright, so you’ve heard many great ideas, methods, strategies and similar this session, but which ONE thing you heard today stands out? </a:t>
            </a:r>
          </a:p>
          <a:p>
            <a:endParaRPr lang="en-US" dirty="0"/>
          </a:p>
          <a:p>
            <a:r>
              <a:rPr lang="en-US" dirty="0"/>
              <a:t>What will you either apply back at work right away or that you want to look at further when you leave the session? </a:t>
            </a:r>
          </a:p>
          <a:p>
            <a:endParaRPr lang="en-US" dirty="0"/>
          </a:p>
          <a:p>
            <a:r>
              <a:rPr lang="en-US" dirty="0"/>
              <a:t>Take a moment to consider your ideas or look at your notes and etc. then type it into the chat panel. If you see someone’s idea that you find interesting - feel free to comment back to them. To do this typically you put an @ and then their name and type your thoughts. </a:t>
            </a:r>
          </a:p>
          <a:p>
            <a:endParaRPr lang="en-US" dirty="0"/>
          </a:p>
          <a:p>
            <a:r>
              <a:rPr lang="en-US" dirty="0"/>
              <a:t>I’ll be quiet and give you a few moments to share your thoughts NOW in the Chat panel.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Watch the chat panel and comment on some of the ideas coming in. Use their name and reiterate the point. “Yes, Jim Smith that was a pretty interesting stat [name] shared on the [fact]” and so on. Use this as an opportunity to ask further questions directly from attendees.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 dirty="0"/>
              <a:t>If you found today’s topic particularly interesting, find ways to continue the learning. We’ve provided a few additional resources to extend the topic outside of this session. Write them down. Use your phone to take a picture of this screen. Review the slide deck that came in your session email today. Our association is here to support your goals.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Locate and additional resources to share with members that extend beyond this session – pubs, websites, name people and share email address or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r>
              <a:rPr lang="en-US"/>
              <a:t>It’s </a:t>
            </a:r>
            <a:r>
              <a:rPr lang="en-US" dirty="0"/>
              <a:t>time to answer some of the questions you’ve been asking from the Q&amp;A panel.  </a:t>
            </a:r>
          </a:p>
          <a:p>
            <a:endParaRPr lang="en-US" dirty="0"/>
          </a:p>
          <a:p>
            <a:r>
              <a:rPr lang="en-US" dirty="0"/>
              <a:t>DO:</a:t>
            </a:r>
          </a:p>
          <a:p>
            <a:r>
              <a:rPr lang="en-US" dirty="0"/>
              <a:t>Make sure to use their name and show appreciation for the comment.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ssel, barrel&#10;&#10;Description automatically generated">
            <a:extLst>
              <a:ext uri="{FF2B5EF4-FFF2-40B4-BE49-F238E27FC236}">
                <a16:creationId xmlns:a16="http://schemas.microsoft.com/office/drawing/2014/main" id="{F5F01AAB-3C7A-429F-A427-98000F923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43DAA-8F79-4530-BC4C-50A33F0D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9" y="2165351"/>
            <a:ext cx="5962651" cy="1616074"/>
          </a:xfrm>
          <a:noFill/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CF80F04-B0FA-43FA-8CD7-CBA82C2D921E}"/>
              </a:ext>
            </a:extLst>
          </p:cNvPr>
          <p:cNvSpPr/>
          <p:nvPr userDrawn="1"/>
        </p:nvSpPr>
        <p:spPr>
          <a:xfrm>
            <a:off x="5361471" y="-1920271"/>
            <a:ext cx="8168262" cy="8168260"/>
          </a:xfrm>
          <a:prstGeom prst="arc">
            <a:avLst>
              <a:gd name="adj1" fmla="val 7433064"/>
              <a:gd name="adj2" fmla="val 11410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633F85-7409-4DD5-B0D1-2AAF26F64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9422" y="0"/>
            <a:ext cx="6552578" cy="5965526"/>
          </a:xfrm>
          <a:custGeom>
            <a:avLst/>
            <a:gdLst>
              <a:gd name="connsiteX0" fmla="*/ 618515 w 6552578"/>
              <a:gd name="connsiteY0" fmla="*/ 0 h 5965526"/>
              <a:gd name="connsiteX1" fmla="*/ 6552578 w 6552578"/>
              <a:gd name="connsiteY1" fmla="*/ 0 h 5965526"/>
              <a:gd name="connsiteX2" fmla="*/ 6552578 w 6552578"/>
              <a:gd name="connsiteY2" fmla="*/ 4882974 h 5965526"/>
              <a:gd name="connsiteX3" fmla="*/ 6334194 w 6552578"/>
              <a:gd name="connsiteY3" fmla="*/ 5081456 h 5965526"/>
              <a:gd name="connsiteX4" fmla="*/ 3871537 w 6552578"/>
              <a:gd name="connsiteY4" fmla="*/ 5965526 h 5965526"/>
              <a:gd name="connsiteX5" fmla="*/ 0 w 6552578"/>
              <a:gd name="connsiteY5" fmla="*/ 2093989 h 5965526"/>
              <a:gd name="connsiteX6" fmla="*/ 512935 w 6552578"/>
              <a:gd name="connsiteY6" fmla="*/ 166905 h 59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578" h="5965526">
                <a:moveTo>
                  <a:pt x="618515" y="0"/>
                </a:moveTo>
                <a:lnTo>
                  <a:pt x="6552578" y="0"/>
                </a:lnTo>
                <a:lnTo>
                  <a:pt x="6552578" y="4882974"/>
                </a:lnTo>
                <a:lnTo>
                  <a:pt x="6334194" y="5081456"/>
                </a:lnTo>
                <a:cubicBezTo>
                  <a:pt x="5664964" y="5633753"/>
                  <a:pt x="4806995" y="5965526"/>
                  <a:pt x="3871537" y="5965526"/>
                </a:cubicBezTo>
                <a:cubicBezTo>
                  <a:pt x="1733347" y="5965526"/>
                  <a:pt x="0" y="4232179"/>
                  <a:pt x="0" y="2093989"/>
                </a:cubicBezTo>
                <a:cubicBezTo>
                  <a:pt x="0" y="1392395"/>
                  <a:pt x="186623" y="734390"/>
                  <a:pt x="512935" y="1669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2124729"/>
            <a:ext cx="3108960" cy="3108960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DCCA8F9-9DC2-41EE-84FA-020C15068925}"/>
              </a:ext>
            </a:extLst>
          </p:cNvPr>
          <p:cNvSpPr/>
          <p:nvPr userDrawn="1"/>
        </p:nvSpPr>
        <p:spPr>
          <a:xfrm>
            <a:off x="5122935" y="-2158807"/>
            <a:ext cx="8645334" cy="8645332"/>
          </a:xfrm>
          <a:prstGeom prst="arc">
            <a:avLst>
              <a:gd name="adj1" fmla="val 6708937"/>
              <a:gd name="adj2" fmla="val 1236386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81AF6-C5F1-448A-8CA4-15DFC8C3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D9FF-1075-49AE-81E1-3A800281B142}" type="datetime1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F07AC-DD76-4557-8199-3C087F75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48E9B-0743-4DE2-A59C-C8C65A40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859FE1C-CF5B-4163-A3BE-E2E8286AD1CB}" type="datetimeyyyy">
              <a:rPr lang="en-US" smtClean="0"/>
              <a:t>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American Society of Brewing Chemists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586598" y="-857249"/>
            <a:ext cx="4568570" cy="4568570"/>
          </a:xfrm>
          <a:prstGeom prst="arc">
            <a:avLst>
              <a:gd name="adj1" fmla="val 4766645"/>
              <a:gd name="adj2" fmla="val 104875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51798A2-B42F-4A01-A8F1-61E525D15C63}"/>
              </a:ext>
            </a:extLst>
          </p:cNvPr>
          <p:cNvSpPr/>
          <p:nvPr userDrawn="1"/>
        </p:nvSpPr>
        <p:spPr>
          <a:xfrm>
            <a:off x="8379334" y="-1064513"/>
            <a:ext cx="4983098" cy="4983098"/>
          </a:xfrm>
          <a:prstGeom prst="arc">
            <a:avLst>
              <a:gd name="adj1" fmla="val 3945693"/>
              <a:gd name="adj2" fmla="val 11422654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04542" y="2904423"/>
            <a:ext cx="2028322" cy="2028323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45720" rIns="457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" y="148589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5E1E5A6-12AA-42D3-9A6D-DB3306364A98}"/>
              </a:ext>
            </a:extLst>
          </p:cNvPr>
          <p:cNvSpPr/>
          <p:nvPr userDrawn="1"/>
        </p:nvSpPr>
        <p:spPr>
          <a:xfrm>
            <a:off x="674371" y="1314451"/>
            <a:ext cx="3009900" cy="3009898"/>
          </a:xfrm>
          <a:prstGeom prst="arc">
            <a:avLst>
              <a:gd name="adj1" fmla="val 6153649"/>
              <a:gd name="adj2" fmla="val 133047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E2B6C1-C261-4C36-B0F1-29608144B4EC}"/>
              </a:ext>
            </a:extLst>
          </p:cNvPr>
          <p:cNvSpPr/>
          <p:nvPr userDrawn="1"/>
        </p:nvSpPr>
        <p:spPr>
          <a:xfrm>
            <a:off x="502921" y="1143001"/>
            <a:ext cx="3352800" cy="3352798"/>
          </a:xfrm>
          <a:prstGeom prst="arc">
            <a:avLst>
              <a:gd name="adj1" fmla="val 3764528"/>
              <a:gd name="adj2" fmla="val 142751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B366663-935B-443B-95EC-0984024602A6}"/>
              </a:ext>
            </a:extLst>
          </p:cNvPr>
          <p:cNvSpPr/>
          <p:nvPr userDrawn="1"/>
        </p:nvSpPr>
        <p:spPr>
          <a:xfrm>
            <a:off x="8218550" y="855725"/>
            <a:ext cx="4764023" cy="4764023"/>
          </a:xfrm>
          <a:prstGeom prst="arc">
            <a:avLst>
              <a:gd name="adj1" fmla="val 4144231"/>
              <a:gd name="adj2" fmla="val 136192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CE76404-4F35-428F-ADE4-32D0EA6C09B2}"/>
              </a:ext>
            </a:extLst>
          </p:cNvPr>
          <p:cNvSpPr/>
          <p:nvPr userDrawn="1"/>
        </p:nvSpPr>
        <p:spPr>
          <a:xfrm>
            <a:off x="8399524" y="1036700"/>
            <a:ext cx="4402076" cy="4402074"/>
          </a:xfrm>
          <a:prstGeom prst="arc">
            <a:avLst>
              <a:gd name="adj1" fmla="val 4955923"/>
              <a:gd name="adj2" fmla="val 12190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several, arranged&#10;&#10;Description automatically generated">
            <a:extLst>
              <a:ext uri="{FF2B5EF4-FFF2-40B4-BE49-F238E27FC236}">
                <a16:creationId xmlns:a16="http://schemas.microsoft.com/office/drawing/2014/main" id="{63DA2A1E-756D-448B-A1A9-A85986F45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2667001" y="-2666998"/>
            <a:ext cx="6857998" cy="121919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8B11BF-6238-484B-B9A8-3030FE37A15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7000">
                <a:schemeClr val="tx1">
                  <a:alpha val="96000"/>
                </a:schemeClr>
              </a:gs>
              <a:gs pos="100000">
                <a:schemeClr val="tx2">
                  <a:alpha val="5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521" y="2794981"/>
            <a:ext cx="8821478" cy="830997"/>
          </a:xfrm>
          <a:solidFill>
            <a:schemeClr val="accent1">
              <a:alpha val="83000"/>
            </a:schemeClr>
          </a:solidFill>
        </p:spPr>
        <p:txBody>
          <a:bodyPr wrap="square" lIns="182880" anchor="ctr" anchorCtr="0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  <a:solidFill>
            <a:schemeClr val="tx1">
              <a:alpha val="52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463D-1D15-4C8E-8904-FB1015E3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3DD-18CF-451E-A68A-C837A50CA867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7834A-E3EB-4D55-8696-548EFFEC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4DCF-BBB5-4E65-B279-A2351F1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7B4352-D1BB-4505-834E-666925B7C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532646" cy="5470357"/>
          </a:xfrm>
          <a:custGeom>
            <a:avLst/>
            <a:gdLst>
              <a:gd name="connsiteX0" fmla="*/ 0 w 6532646"/>
              <a:gd name="connsiteY0" fmla="*/ 0 h 5470357"/>
              <a:gd name="connsiteX1" fmla="*/ 6000618 w 6532646"/>
              <a:gd name="connsiteY1" fmla="*/ 0 h 5470357"/>
              <a:gd name="connsiteX2" fmla="*/ 6098727 w 6532646"/>
              <a:gd name="connsiteY2" fmla="*/ 161492 h 5470357"/>
              <a:gd name="connsiteX3" fmla="*/ 6532646 w 6532646"/>
              <a:gd name="connsiteY3" fmla="*/ 1875171 h 5470357"/>
              <a:gd name="connsiteX4" fmla="*/ 2937460 w 6532646"/>
              <a:gd name="connsiteY4" fmla="*/ 5470357 h 5470357"/>
              <a:gd name="connsiteX5" fmla="*/ 163240 w 6532646"/>
              <a:gd name="connsiteY5" fmla="*/ 4162043 h 5470357"/>
              <a:gd name="connsiteX6" fmla="*/ 0 w 6532646"/>
              <a:gd name="connsiteY6" fmla="*/ 3943746 h 54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2646" h="5470357">
                <a:moveTo>
                  <a:pt x="0" y="0"/>
                </a:moveTo>
                <a:lnTo>
                  <a:pt x="6000618" y="0"/>
                </a:lnTo>
                <a:lnTo>
                  <a:pt x="6098727" y="161492"/>
                </a:lnTo>
                <a:cubicBezTo>
                  <a:pt x="6375457" y="670906"/>
                  <a:pt x="6532646" y="1254682"/>
                  <a:pt x="6532646" y="1875171"/>
                </a:cubicBezTo>
                <a:cubicBezTo>
                  <a:pt x="6532646" y="3860737"/>
                  <a:pt x="4923026" y="5470357"/>
                  <a:pt x="2937460" y="5470357"/>
                </a:cubicBezTo>
                <a:cubicBezTo>
                  <a:pt x="1820579" y="5470357"/>
                  <a:pt x="822650" y="4961063"/>
                  <a:pt x="163240" y="4162043"/>
                </a:cubicBezTo>
                <a:lnTo>
                  <a:pt x="0" y="39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yellow surface&#10;&#10;Description automatically generated with low confidence">
            <a:extLst>
              <a:ext uri="{FF2B5EF4-FFF2-40B4-BE49-F238E27FC236}">
                <a16:creationId xmlns:a16="http://schemas.microsoft.com/office/drawing/2014/main" id="{01CDD7BF-5523-4041-8061-934444663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r="480" b="68187"/>
          <a:stretch/>
        </p:blipFill>
        <p:spPr>
          <a:xfrm>
            <a:off x="4279900" y="6485860"/>
            <a:ext cx="7912100" cy="372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7EDB3-1F32-4125-8CB3-0EEFA3751E49}"/>
              </a:ext>
            </a:extLst>
          </p:cNvPr>
          <p:cNvSpPr/>
          <p:nvPr userDrawn="1"/>
        </p:nvSpPr>
        <p:spPr>
          <a:xfrm>
            <a:off x="0" y="6485860"/>
            <a:ext cx="9962707" cy="372140"/>
          </a:xfrm>
          <a:prstGeom prst="rect">
            <a:avLst/>
          </a:prstGeom>
          <a:gradFill flip="none" rotWithShape="1">
            <a:gsLst>
              <a:gs pos="61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9A6F-D0FF-429A-B74B-988691AC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58534-20FF-428C-A5B5-E792690EE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00B8AE-DF69-4F86-ADE3-928BC0E92655}" type="datetime1">
              <a:rPr lang="en-US" smtClean="0"/>
              <a:t>8/3/2021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6DEE15-4979-469B-8A1E-7FC35BE4BE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939940"/>
            <a:ext cx="1188720" cy="8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slide deck is like a workbook. Add in and take out what’s needed (other than required slides).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REQUIRED slides must remain. Update the slides content for your session and delete the “required” label</a:t>
            </a:r>
          </a:p>
          <a:p>
            <a:pPr marL="571500" lvl="1" indent="-342900"/>
            <a:r>
              <a:rPr lang="en-US" sz="1600" dirty="0"/>
              <a:t>These slides ensure consistent messaging and branding across association events and a foundation for a quality member learning experience.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Other than the required slides, use the template slides that work for your event.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notes panel for the required slides contains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 your thoughts about the session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8C888-8388-42FA-9BF8-9A501D4B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10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4691C69-DA32-4F74-BFD8-07971FAF4F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9F119C-E108-433F-BE00-BA3F14B8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2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EFF-FF4B-4482-802C-35E173FB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521" y="2794981"/>
            <a:ext cx="8821478" cy="830997"/>
          </a:xfrm>
        </p:spPr>
        <p:txBody>
          <a:bodyPr>
            <a:normAutofit/>
          </a:bodyPr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220CE-11B3-4F87-9269-080EA792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7210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3DF0A6A-D305-4A11-A0FD-8EA9DECF16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r="10194"/>
          <a:stretch/>
        </p:blipFill>
        <p:spPr>
          <a:xfrm>
            <a:off x="0" y="1"/>
            <a:ext cx="6532646" cy="5470357"/>
          </a:xfrm>
          <a:solidFill>
            <a:schemeClr val="bg1">
              <a:lumMod val="95000"/>
            </a:schemeClr>
          </a:solidFill>
          <a:ln w="19050">
            <a:solidFill>
              <a:srgbClr val="D4A626">
                <a:alpha val="54000"/>
              </a:srgb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2B020-06DB-48F1-8BD1-CC8E4FA8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One 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B5E16-835C-4574-AA98-310F81EE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D0CEED-2922-49BE-A721-CE97CE091A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6977" y="4392853"/>
            <a:ext cx="4710223" cy="640080"/>
          </a:xfrm>
        </p:spPr>
        <p:txBody>
          <a:bodyPr/>
          <a:lstStyle/>
          <a:p>
            <a:r>
              <a:rPr lang="en-US" dirty="0"/>
              <a:t>That You’ll Apply</a:t>
            </a:r>
          </a:p>
        </p:txBody>
      </p:sp>
    </p:spTree>
    <p:extLst>
      <p:ext uri="{BB962C8B-B14F-4D97-AF65-F5344CB8AC3E}">
        <p14:creationId xmlns:p14="http://schemas.microsoft.com/office/powerpoint/2010/main" val="299401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>
          <a:ln>
            <a:solidFill>
              <a:srgbClr val="E0EAAE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3735B6-4620-449D-8238-8757B8A161BC}"/>
              </a:ext>
            </a:extLst>
          </p:cNvPr>
          <p:cNvSpPr txBox="1"/>
          <p:nvPr/>
        </p:nvSpPr>
        <p:spPr>
          <a:xfrm>
            <a:off x="0" y="2421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D182D-C513-4C6A-AC19-B642E7FB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1FA3A-9039-4A6D-904A-72DD6E5C8D96}"/>
              </a:ext>
            </a:extLst>
          </p:cNvPr>
          <p:cNvGrpSpPr/>
          <p:nvPr/>
        </p:nvGrpSpPr>
        <p:grpSpPr>
          <a:xfrm>
            <a:off x="3890573" y="1472873"/>
            <a:ext cx="4410854" cy="3862805"/>
            <a:chOff x="3481975" y="1472873"/>
            <a:chExt cx="4410854" cy="38628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4F169C-5D28-409C-9DC9-A1A4CB8B8299}"/>
                </a:ext>
              </a:extLst>
            </p:cNvPr>
            <p:cNvSpPr/>
            <p:nvPr/>
          </p:nvSpPr>
          <p:spPr>
            <a:xfrm>
              <a:off x="5246906" y="2689755"/>
              <a:ext cx="2645923" cy="26459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A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0D9557-9426-4171-8675-285C557410FA}"/>
                </a:ext>
              </a:extLst>
            </p:cNvPr>
            <p:cNvSpPr/>
            <p:nvPr/>
          </p:nvSpPr>
          <p:spPr>
            <a:xfrm>
              <a:off x="3481975" y="1472873"/>
              <a:ext cx="2645923" cy="264592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bIns="274320" rtlCol="0" anchor="ctr"/>
            <a:lstStyle/>
            <a:p>
              <a:pPr algn="ctr"/>
              <a:r>
                <a:rPr lang="en-US" sz="13800" b="1" dirty="0">
                  <a:latin typeface="+mj-lt"/>
                </a:rPr>
                <a:t>Q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03415D3-2D64-49E6-B51A-EEEC7FF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9557" y="2061516"/>
              <a:ext cx="1109332" cy="12352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5BC04D-C539-4CBA-B396-096E28FE731C}"/>
              </a:ext>
            </a:extLst>
          </p:cNvPr>
          <p:cNvSpPr txBox="1"/>
          <p:nvPr/>
        </p:nvSpPr>
        <p:spPr>
          <a:xfrm>
            <a:off x="10798921" y="13652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125307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EF68-433B-4884-B280-334BD444E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82308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CB527-DEBE-4F93-AF0C-B4350F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9A79-42F1-4839-833F-A955F15DC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increase list level for sub-bullets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3B86E-155B-4A08-86CB-5BA01E08B9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429C-8BC1-4DCD-9A86-E1987C9B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8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D840-26B9-415A-B0C6-FF1F66B3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28FD-9AB2-4C0F-B8CC-AE5758ABB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03608-005D-46D5-A733-1959F1433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0A6CD-4626-45DA-82FB-C8A68C51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3501-CFC8-4D67-96B1-11384901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Title, Content &amp; Photo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39EAE-FAB1-491E-982A-D7FCCB5F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BF98A-7197-430D-B7C1-F15969B97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Placeholder 18" descr="A picture containing indoor, barrel, vessel, container&#10;&#10;Description automatically generated">
            <a:extLst>
              <a:ext uri="{FF2B5EF4-FFF2-40B4-BE49-F238E27FC236}">
                <a16:creationId xmlns:a16="http://schemas.microsoft.com/office/drawing/2014/main" id="{97E35B18-F7FA-4C26-9535-087AA28951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2" r="19952"/>
          <a:stretch/>
        </p:blipFill>
        <p:spPr>
          <a:xfrm>
            <a:off x="8619362" y="1256536"/>
            <a:ext cx="3572639" cy="3962400"/>
          </a:xfrm>
        </p:spPr>
      </p:pic>
    </p:spTree>
    <p:extLst>
      <p:ext uri="{BB962C8B-B14F-4D97-AF65-F5344CB8AC3E}">
        <p14:creationId xmlns:p14="http://schemas.microsoft.com/office/powerpoint/2010/main" val="401445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14099-5BCB-46E9-B175-153C7F98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1A5717F-D55C-43F0-9377-0892EA4DE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954517"/>
              </p:ext>
            </p:extLst>
          </p:nvPr>
        </p:nvGraphicFramePr>
        <p:xfrm>
          <a:off x="495300" y="1485900"/>
          <a:ext cx="11201400" cy="476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B3C7-0169-4AE3-908C-2B036226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0D601-7FA6-4137-AFE1-831684BEA171}"/>
              </a:ext>
            </a:extLst>
          </p:cNvPr>
          <p:cNvSpPr/>
          <p:nvPr/>
        </p:nvSpPr>
        <p:spPr>
          <a:xfrm>
            <a:off x="1689264" y="2283307"/>
            <a:ext cx="3905173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+mj-lt"/>
              </a:rPr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63657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031C-599C-4BAF-B7C6-66E53DC9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654513" cy="64008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F7E73-0749-497F-9C41-B3F34F15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9D03C-91A7-41BB-9B21-FA43C24A1F58}"/>
              </a:ext>
            </a:extLst>
          </p:cNvPr>
          <p:cNvSpPr txBox="1"/>
          <p:nvPr/>
        </p:nvSpPr>
        <p:spPr>
          <a:xfrm>
            <a:off x="2535708" y="464982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01098C0-461D-4216-B6F6-8CAA2A7A0A2A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707CD19-B1E1-4ED5-AC82-26E1FF7592D6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0EF889E5-4550-468B-A930-6CA8A01CCBD0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99C081B7-9B81-49FB-93DA-4B95747027B6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28B920FD-E2CE-46E2-BF07-65CE1AE719FD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D56E164B-F931-454A-A598-3AA332BCC0D6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10BAF38E-6C69-4426-94B1-7538CA92DE1A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14C4CB3B-A2C4-4581-8A1D-2DB6A63F3FC0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F3407EA5-8C60-44F0-884C-A29977134343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E4153188-C066-467E-8DD9-454723D8572F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2CBDA81-AF6C-4D30-A643-3C40FABFC2C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5C6DB1FA-F8A5-4EE5-B57B-ED2274B69A2E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0">
            <a:extLst>
              <a:ext uri="{FF2B5EF4-FFF2-40B4-BE49-F238E27FC236}">
                <a16:creationId xmlns:a16="http://schemas.microsoft.com/office/drawing/2014/main" id="{7B4CF065-A3B8-4946-992F-51BDB6C0C17C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19158F52-1803-49A5-A6E5-41349F9B4EF7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7B241822-5880-44F2-A329-0C7B81AF0D57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36">
            <a:extLst>
              <a:ext uri="{FF2B5EF4-FFF2-40B4-BE49-F238E27FC236}">
                <a16:creationId xmlns:a16="http://schemas.microsoft.com/office/drawing/2014/main" id="{77033573-905C-4C54-8411-AD49C5A00A56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13028E7-1CCE-46BD-B8F0-5FD416950A93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8341B4F1-38AA-47F0-9DF8-84A1FC8A10EA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6529DA3B-0380-4E39-91FA-92DE6AE2E7A8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9B459AD5-5EE0-4BED-BA53-5AC38B75C439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89313637-37AB-4424-9D39-BF2A57CD7E75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0">
            <a:extLst>
              <a:ext uri="{FF2B5EF4-FFF2-40B4-BE49-F238E27FC236}">
                <a16:creationId xmlns:a16="http://schemas.microsoft.com/office/drawing/2014/main" id="{F72BC75A-C2E4-4E74-A77D-2AA4A87B77E4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4DA891C2-E75B-4222-A516-41DC76746428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6D09BDF9-D7ED-429E-87E8-5112E419B6A4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FA0A3A6-BFC8-4AB3-B66E-2102094621C2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1934711F-743B-463D-BAB4-4EECBEC8105B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id="{DE8F118A-BC22-418F-A0D0-63EE5A89FEB7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CF113A7B-8C34-4184-937B-941D437790E4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4">
            <a:extLst>
              <a:ext uri="{FF2B5EF4-FFF2-40B4-BE49-F238E27FC236}">
                <a16:creationId xmlns:a16="http://schemas.microsoft.com/office/drawing/2014/main" id="{DDA721F4-E61D-459C-A127-EAE5BA849B7D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9">
            <a:extLst>
              <a:ext uri="{FF2B5EF4-FFF2-40B4-BE49-F238E27FC236}">
                <a16:creationId xmlns:a16="http://schemas.microsoft.com/office/drawing/2014/main" id="{60D89567-8F91-4470-A263-FC1C51256793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0">
            <a:extLst>
              <a:ext uri="{FF2B5EF4-FFF2-40B4-BE49-F238E27FC236}">
                <a16:creationId xmlns:a16="http://schemas.microsoft.com/office/drawing/2014/main" id="{1AE2717D-86D8-45F1-8D4A-E155E0A92A81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4">
            <a:extLst>
              <a:ext uri="{FF2B5EF4-FFF2-40B4-BE49-F238E27FC236}">
                <a16:creationId xmlns:a16="http://schemas.microsoft.com/office/drawing/2014/main" id="{271CDEDD-F5E0-49E5-8667-7DC153BF4BF8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5">
            <a:extLst>
              <a:ext uri="{FF2B5EF4-FFF2-40B4-BE49-F238E27FC236}">
                <a16:creationId xmlns:a16="http://schemas.microsoft.com/office/drawing/2014/main" id="{CF93A354-6DA0-4C0C-8A56-24325CA54332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1">
            <a:extLst>
              <a:ext uri="{FF2B5EF4-FFF2-40B4-BE49-F238E27FC236}">
                <a16:creationId xmlns:a16="http://schemas.microsoft.com/office/drawing/2014/main" id="{8312A19B-C418-4823-8C83-B9D172DBA7A8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2">
            <a:extLst>
              <a:ext uri="{FF2B5EF4-FFF2-40B4-BE49-F238E27FC236}">
                <a16:creationId xmlns:a16="http://schemas.microsoft.com/office/drawing/2014/main" id="{A5512C6A-2FA9-4E17-B71E-6B4FA82ACA23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3">
            <a:extLst>
              <a:ext uri="{FF2B5EF4-FFF2-40B4-BE49-F238E27FC236}">
                <a16:creationId xmlns:a16="http://schemas.microsoft.com/office/drawing/2014/main" id="{CBA9CAA7-E690-4778-BB20-8569E1747C91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4">
            <a:extLst>
              <a:ext uri="{FF2B5EF4-FFF2-40B4-BE49-F238E27FC236}">
                <a16:creationId xmlns:a16="http://schemas.microsoft.com/office/drawing/2014/main" id="{4BA92625-1958-4AE9-BF50-34AEE5367A75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0">
            <a:extLst>
              <a:ext uri="{FF2B5EF4-FFF2-40B4-BE49-F238E27FC236}">
                <a16:creationId xmlns:a16="http://schemas.microsoft.com/office/drawing/2014/main" id="{63483428-65CE-4CC6-9B71-ADC03809590A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1">
            <a:extLst>
              <a:ext uri="{FF2B5EF4-FFF2-40B4-BE49-F238E27FC236}">
                <a16:creationId xmlns:a16="http://schemas.microsoft.com/office/drawing/2014/main" id="{1B79B0CC-5AB6-40BF-BCD3-51A5935952F7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2">
            <a:extLst>
              <a:ext uri="{FF2B5EF4-FFF2-40B4-BE49-F238E27FC236}">
                <a16:creationId xmlns:a16="http://schemas.microsoft.com/office/drawing/2014/main" id="{965EB73F-4123-44C7-9CB0-391FD1F763D2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3">
            <a:extLst>
              <a:ext uri="{FF2B5EF4-FFF2-40B4-BE49-F238E27FC236}">
                <a16:creationId xmlns:a16="http://schemas.microsoft.com/office/drawing/2014/main" id="{5D8838BF-104E-46E7-8687-C798E1642DB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4">
            <a:extLst>
              <a:ext uri="{FF2B5EF4-FFF2-40B4-BE49-F238E27FC236}">
                <a16:creationId xmlns:a16="http://schemas.microsoft.com/office/drawing/2014/main" id="{418BE6A6-9EE0-4A87-ADCD-A64FB94D65B7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24">
            <a:extLst>
              <a:ext uri="{FF2B5EF4-FFF2-40B4-BE49-F238E27FC236}">
                <a16:creationId xmlns:a16="http://schemas.microsoft.com/office/drawing/2014/main" id="{00A96CA1-4B01-4603-975F-0AE9377C2821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57">
            <a:extLst>
              <a:ext uri="{FF2B5EF4-FFF2-40B4-BE49-F238E27FC236}">
                <a16:creationId xmlns:a16="http://schemas.microsoft.com/office/drawing/2014/main" id="{D0C646A3-BB04-4687-A612-F1ECF97B54F8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65">
            <a:extLst>
              <a:ext uri="{FF2B5EF4-FFF2-40B4-BE49-F238E27FC236}">
                <a16:creationId xmlns:a16="http://schemas.microsoft.com/office/drawing/2014/main" id="{AD3BF38B-EA98-4CD5-A755-140306B28456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6">
            <a:extLst>
              <a:ext uri="{FF2B5EF4-FFF2-40B4-BE49-F238E27FC236}">
                <a16:creationId xmlns:a16="http://schemas.microsoft.com/office/drawing/2014/main" id="{B273C73D-B167-4657-97AE-864822ADBAD8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67">
            <a:extLst>
              <a:ext uri="{FF2B5EF4-FFF2-40B4-BE49-F238E27FC236}">
                <a16:creationId xmlns:a16="http://schemas.microsoft.com/office/drawing/2014/main" id="{B24E42EF-E4A0-41A6-9BC5-A084087C1110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8">
            <a:extLst>
              <a:ext uri="{FF2B5EF4-FFF2-40B4-BE49-F238E27FC236}">
                <a16:creationId xmlns:a16="http://schemas.microsoft.com/office/drawing/2014/main" id="{16552D69-9999-4050-8A00-6227D1285292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69">
            <a:extLst>
              <a:ext uri="{FF2B5EF4-FFF2-40B4-BE49-F238E27FC236}">
                <a16:creationId xmlns:a16="http://schemas.microsoft.com/office/drawing/2014/main" id="{CDF15674-DBBF-4A39-AA9F-F7724A917CEA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70">
            <a:extLst>
              <a:ext uri="{FF2B5EF4-FFF2-40B4-BE49-F238E27FC236}">
                <a16:creationId xmlns:a16="http://schemas.microsoft.com/office/drawing/2014/main" id="{A75943CE-48DA-4088-96AE-F47B496F6E04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71">
            <a:extLst>
              <a:ext uri="{FF2B5EF4-FFF2-40B4-BE49-F238E27FC236}">
                <a16:creationId xmlns:a16="http://schemas.microsoft.com/office/drawing/2014/main" id="{8DA10B6E-4C79-4185-BE85-E5345ABBDBB2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72">
            <a:extLst>
              <a:ext uri="{FF2B5EF4-FFF2-40B4-BE49-F238E27FC236}">
                <a16:creationId xmlns:a16="http://schemas.microsoft.com/office/drawing/2014/main" id="{EB2E8E29-60CC-4233-94D9-BDFE03F1FBFC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73">
            <a:extLst>
              <a:ext uri="{FF2B5EF4-FFF2-40B4-BE49-F238E27FC236}">
                <a16:creationId xmlns:a16="http://schemas.microsoft.com/office/drawing/2014/main" id="{B814C3E4-722B-4BD3-B7B9-9C788FBE8F5D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74">
            <a:extLst>
              <a:ext uri="{FF2B5EF4-FFF2-40B4-BE49-F238E27FC236}">
                <a16:creationId xmlns:a16="http://schemas.microsoft.com/office/drawing/2014/main" id="{9EDD9EB4-49E6-4803-8DB0-4861EB403365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75">
            <a:extLst>
              <a:ext uri="{FF2B5EF4-FFF2-40B4-BE49-F238E27FC236}">
                <a16:creationId xmlns:a16="http://schemas.microsoft.com/office/drawing/2014/main" id="{793A536D-1A09-4A52-B215-388BBB8E9E2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76">
            <a:extLst>
              <a:ext uri="{FF2B5EF4-FFF2-40B4-BE49-F238E27FC236}">
                <a16:creationId xmlns:a16="http://schemas.microsoft.com/office/drawing/2014/main" id="{F0AB0787-81FD-4C9D-B2E5-1E5A05E70848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77">
            <a:extLst>
              <a:ext uri="{FF2B5EF4-FFF2-40B4-BE49-F238E27FC236}">
                <a16:creationId xmlns:a16="http://schemas.microsoft.com/office/drawing/2014/main" id="{16CA8716-BD91-436E-A469-DA36F052BB26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78">
            <a:extLst>
              <a:ext uri="{FF2B5EF4-FFF2-40B4-BE49-F238E27FC236}">
                <a16:creationId xmlns:a16="http://schemas.microsoft.com/office/drawing/2014/main" id="{3BC8ECD3-4681-48FF-8204-DB7FA1CD6875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79">
            <a:extLst>
              <a:ext uri="{FF2B5EF4-FFF2-40B4-BE49-F238E27FC236}">
                <a16:creationId xmlns:a16="http://schemas.microsoft.com/office/drawing/2014/main" id="{AFD9156E-6655-4087-8A6E-866BE5A7E59B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80">
            <a:extLst>
              <a:ext uri="{FF2B5EF4-FFF2-40B4-BE49-F238E27FC236}">
                <a16:creationId xmlns:a16="http://schemas.microsoft.com/office/drawing/2014/main" id="{231CCDFE-3A76-4142-A5AA-D87E911C750F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81">
            <a:extLst>
              <a:ext uri="{FF2B5EF4-FFF2-40B4-BE49-F238E27FC236}">
                <a16:creationId xmlns:a16="http://schemas.microsoft.com/office/drawing/2014/main" id="{BB812E72-B4AE-473F-86AC-7CDBF2BC9555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82">
            <a:extLst>
              <a:ext uri="{FF2B5EF4-FFF2-40B4-BE49-F238E27FC236}">
                <a16:creationId xmlns:a16="http://schemas.microsoft.com/office/drawing/2014/main" id="{97BD68A6-6ED9-4F28-BFCC-B2FBF5841AD7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83">
            <a:extLst>
              <a:ext uri="{FF2B5EF4-FFF2-40B4-BE49-F238E27FC236}">
                <a16:creationId xmlns:a16="http://schemas.microsoft.com/office/drawing/2014/main" id="{30AA179E-786E-4564-8191-6354AB4D5DE7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84">
            <a:extLst>
              <a:ext uri="{FF2B5EF4-FFF2-40B4-BE49-F238E27FC236}">
                <a16:creationId xmlns:a16="http://schemas.microsoft.com/office/drawing/2014/main" id="{93DE7172-8EF9-4B88-8DF5-B43E30553703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4">
            <a:extLst>
              <a:ext uri="{FF2B5EF4-FFF2-40B4-BE49-F238E27FC236}">
                <a16:creationId xmlns:a16="http://schemas.microsoft.com/office/drawing/2014/main" id="{DCC5E43D-A9C7-46AA-A9DE-8AD6E58E1178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5">
            <a:extLst>
              <a:ext uri="{FF2B5EF4-FFF2-40B4-BE49-F238E27FC236}">
                <a16:creationId xmlns:a16="http://schemas.microsoft.com/office/drawing/2014/main" id="{73B23B51-DB9E-4A0C-8D74-4BDE9DC416B0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6">
            <a:extLst>
              <a:ext uri="{FF2B5EF4-FFF2-40B4-BE49-F238E27FC236}">
                <a16:creationId xmlns:a16="http://schemas.microsoft.com/office/drawing/2014/main" id="{C566A7B6-FFBA-45A2-9E95-E60191326DD8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97">
            <a:extLst>
              <a:ext uri="{FF2B5EF4-FFF2-40B4-BE49-F238E27FC236}">
                <a16:creationId xmlns:a16="http://schemas.microsoft.com/office/drawing/2014/main" id="{138123EC-9388-4469-9A68-D1A051B8EBB5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34">
            <a:extLst>
              <a:ext uri="{FF2B5EF4-FFF2-40B4-BE49-F238E27FC236}">
                <a16:creationId xmlns:a16="http://schemas.microsoft.com/office/drawing/2014/main" id="{ACC4E041-6EB8-48BB-A508-901417FDEDB1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35">
            <a:extLst>
              <a:ext uri="{FF2B5EF4-FFF2-40B4-BE49-F238E27FC236}">
                <a16:creationId xmlns:a16="http://schemas.microsoft.com/office/drawing/2014/main" id="{325D546C-BCCC-477E-8B57-56EF9EB4D17C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36">
            <a:extLst>
              <a:ext uri="{FF2B5EF4-FFF2-40B4-BE49-F238E27FC236}">
                <a16:creationId xmlns:a16="http://schemas.microsoft.com/office/drawing/2014/main" id="{2BFF7B53-CFCF-40A5-934F-1BCF4D24F45B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37">
            <a:extLst>
              <a:ext uri="{FF2B5EF4-FFF2-40B4-BE49-F238E27FC236}">
                <a16:creationId xmlns:a16="http://schemas.microsoft.com/office/drawing/2014/main" id="{D66EE77D-6EAC-46C0-AED5-08435D1B1A85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41">
            <a:extLst>
              <a:ext uri="{FF2B5EF4-FFF2-40B4-BE49-F238E27FC236}">
                <a16:creationId xmlns:a16="http://schemas.microsoft.com/office/drawing/2014/main" id="{EFA54533-98D7-408C-8715-55F4C66882FE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3">
            <a:extLst>
              <a:ext uri="{FF2B5EF4-FFF2-40B4-BE49-F238E27FC236}">
                <a16:creationId xmlns:a16="http://schemas.microsoft.com/office/drawing/2014/main" id="{C6A270D0-F037-4504-865F-4CED1495B02E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47">
            <a:extLst>
              <a:ext uri="{FF2B5EF4-FFF2-40B4-BE49-F238E27FC236}">
                <a16:creationId xmlns:a16="http://schemas.microsoft.com/office/drawing/2014/main" id="{AE697F62-CF44-4982-9C7F-78D3DBA95B76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45">
            <a:extLst>
              <a:ext uri="{FF2B5EF4-FFF2-40B4-BE49-F238E27FC236}">
                <a16:creationId xmlns:a16="http://schemas.microsoft.com/office/drawing/2014/main" id="{B96711E1-1BC6-4B38-890D-741EC3219F65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7">
            <a:extLst>
              <a:ext uri="{FF2B5EF4-FFF2-40B4-BE49-F238E27FC236}">
                <a16:creationId xmlns:a16="http://schemas.microsoft.com/office/drawing/2014/main" id="{10BA45F8-C00D-451A-8B7E-9BB03346E895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>
            <a:extLst>
              <a:ext uri="{FF2B5EF4-FFF2-40B4-BE49-F238E27FC236}">
                <a16:creationId xmlns:a16="http://schemas.microsoft.com/office/drawing/2014/main" id="{710DEB48-69DE-4083-B959-F159BD7A04EC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678A3428-63D9-45EF-8873-6E89C543A5D6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4">
            <a:extLst>
              <a:ext uri="{FF2B5EF4-FFF2-40B4-BE49-F238E27FC236}">
                <a16:creationId xmlns:a16="http://schemas.microsoft.com/office/drawing/2014/main" id="{18C489B1-6E7C-402D-A29D-D311E78335B0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9">
            <a:extLst>
              <a:ext uri="{FF2B5EF4-FFF2-40B4-BE49-F238E27FC236}">
                <a16:creationId xmlns:a16="http://schemas.microsoft.com/office/drawing/2014/main" id="{912FC7D0-C78E-4CA4-822A-C92C4ED5684E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C5F7A8D4-1128-45A4-9811-6C07464F9672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8CEEFE48-26AB-4133-931E-4A7196FBAA12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F80F304C-19F0-48D2-BA8B-A1558A6E95E8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3">
            <a:extLst>
              <a:ext uri="{FF2B5EF4-FFF2-40B4-BE49-F238E27FC236}">
                <a16:creationId xmlns:a16="http://schemas.microsoft.com/office/drawing/2014/main" id="{9B497866-E2AC-430C-9DAA-38A40BF3C708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4">
            <a:extLst>
              <a:ext uri="{FF2B5EF4-FFF2-40B4-BE49-F238E27FC236}">
                <a16:creationId xmlns:a16="http://schemas.microsoft.com/office/drawing/2014/main" id="{1F14F5DE-A359-4D84-A4D3-63177DCCC932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4D2DD55F-C441-4565-AE6F-8932737F4203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9E5AD5BA-575F-4E40-BA8E-A189E262F2E9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30">
            <a:extLst>
              <a:ext uri="{FF2B5EF4-FFF2-40B4-BE49-F238E27FC236}">
                <a16:creationId xmlns:a16="http://schemas.microsoft.com/office/drawing/2014/main" id="{961D9A32-40FB-4A84-9FD7-CB7BB4130F4C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56">
            <a:extLst>
              <a:ext uri="{FF2B5EF4-FFF2-40B4-BE49-F238E27FC236}">
                <a16:creationId xmlns:a16="http://schemas.microsoft.com/office/drawing/2014/main" id="{1494D3E8-D0D8-4484-9267-5A1017F46CCB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61">
            <a:extLst>
              <a:ext uri="{FF2B5EF4-FFF2-40B4-BE49-F238E27FC236}">
                <a16:creationId xmlns:a16="http://schemas.microsoft.com/office/drawing/2014/main" id="{0C7E7598-FB43-49A3-BCED-D7207785A05C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62">
            <a:extLst>
              <a:ext uri="{FF2B5EF4-FFF2-40B4-BE49-F238E27FC236}">
                <a16:creationId xmlns:a16="http://schemas.microsoft.com/office/drawing/2014/main" id="{9A305DB5-0026-45CE-B573-302018D43F62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63">
            <a:extLst>
              <a:ext uri="{FF2B5EF4-FFF2-40B4-BE49-F238E27FC236}">
                <a16:creationId xmlns:a16="http://schemas.microsoft.com/office/drawing/2014/main" id="{3CF5EC88-CB7D-467B-A8F5-28C713641F25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64">
            <a:extLst>
              <a:ext uri="{FF2B5EF4-FFF2-40B4-BE49-F238E27FC236}">
                <a16:creationId xmlns:a16="http://schemas.microsoft.com/office/drawing/2014/main" id="{F48D1D01-E9C7-4C0F-9906-951B31AC095A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68">
            <a:extLst>
              <a:ext uri="{FF2B5EF4-FFF2-40B4-BE49-F238E27FC236}">
                <a16:creationId xmlns:a16="http://schemas.microsoft.com/office/drawing/2014/main" id="{644282A3-3C84-41BD-9309-FFCBAFA2FE99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76">
            <a:extLst>
              <a:ext uri="{FF2B5EF4-FFF2-40B4-BE49-F238E27FC236}">
                <a16:creationId xmlns:a16="http://schemas.microsoft.com/office/drawing/2014/main" id="{63FCC180-8F5A-46CB-96A5-49A42D05DA69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0">
            <a:extLst>
              <a:ext uri="{FF2B5EF4-FFF2-40B4-BE49-F238E27FC236}">
                <a16:creationId xmlns:a16="http://schemas.microsoft.com/office/drawing/2014/main" id="{6CD6625A-0ED6-4266-BEA2-7CAACAE8DE90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>
            <a:extLst>
              <a:ext uri="{FF2B5EF4-FFF2-40B4-BE49-F238E27FC236}">
                <a16:creationId xmlns:a16="http://schemas.microsoft.com/office/drawing/2014/main" id="{2B51E0D9-700F-429A-8AAB-64851149620F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8">
            <a:extLst>
              <a:ext uri="{FF2B5EF4-FFF2-40B4-BE49-F238E27FC236}">
                <a16:creationId xmlns:a16="http://schemas.microsoft.com/office/drawing/2014/main" id="{1ACCE52D-28B4-4AAC-A869-5AD5DF3A1E26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1">
            <a:extLst>
              <a:ext uri="{FF2B5EF4-FFF2-40B4-BE49-F238E27FC236}">
                <a16:creationId xmlns:a16="http://schemas.microsoft.com/office/drawing/2014/main" id="{1CC543D9-BB95-40C4-8AB8-90D65BC9B257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5">
            <a:extLst>
              <a:ext uri="{FF2B5EF4-FFF2-40B4-BE49-F238E27FC236}">
                <a16:creationId xmlns:a16="http://schemas.microsoft.com/office/drawing/2014/main" id="{E82CA83A-07FE-46DB-840E-B9AA8F57936C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9">
            <a:extLst>
              <a:ext uri="{FF2B5EF4-FFF2-40B4-BE49-F238E27FC236}">
                <a16:creationId xmlns:a16="http://schemas.microsoft.com/office/drawing/2014/main" id="{9236412A-8341-4555-8FE4-64E0A0E73FCA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3">
            <a:extLst>
              <a:ext uri="{FF2B5EF4-FFF2-40B4-BE49-F238E27FC236}">
                <a16:creationId xmlns:a16="http://schemas.microsoft.com/office/drawing/2014/main" id="{AA9807D1-C64B-492E-B161-D100EE6F04FB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CA3BB1D-4C00-423B-987C-56D30FD2DDC7}"/>
              </a:ext>
            </a:extLst>
          </p:cNvPr>
          <p:cNvGrpSpPr/>
          <p:nvPr/>
        </p:nvGrpSpPr>
        <p:grpSpPr>
          <a:xfrm>
            <a:off x="503854" y="1536090"/>
            <a:ext cx="967765" cy="967765"/>
            <a:chOff x="445305" y="1704522"/>
            <a:chExt cx="967765" cy="96776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22F7ED0-A133-4BE2-B13F-6895D126F89F}"/>
                </a:ext>
              </a:extLst>
            </p:cNvPr>
            <p:cNvSpPr/>
            <p:nvPr/>
          </p:nvSpPr>
          <p:spPr>
            <a:xfrm>
              <a:off x="445305" y="1704522"/>
              <a:ext cx="967765" cy="9677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45">
              <a:extLst>
                <a:ext uri="{FF2B5EF4-FFF2-40B4-BE49-F238E27FC236}">
                  <a16:creationId xmlns:a16="http://schemas.microsoft.com/office/drawing/2014/main" id="{19F5F225-059D-45E4-A661-A24AACE9A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921" y="1873190"/>
              <a:ext cx="632533" cy="630428"/>
            </a:xfrm>
            <a:custGeom>
              <a:avLst/>
              <a:gdLst>
                <a:gd name="T0" fmla="*/ 88 w 176"/>
                <a:gd name="T1" fmla="*/ 64 h 176"/>
                <a:gd name="T2" fmla="*/ 64 w 176"/>
                <a:gd name="T3" fmla="*/ 88 h 176"/>
                <a:gd name="T4" fmla="*/ 88 w 176"/>
                <a:gd name="T5" fmla="*/ 112 h 176"/>
                <a:gd name="T6" fmla="*/ 112 w 176"/>
                <a:gd name="T7" fmla="*/ 88 h 176"/>
                <a:gd name="T8" fmla="*/ 88 w 176"/>
                <a:gd name="T9" fmla="*/ 64 h 176"/>
                <a:gd name="T10" fmla="*/ 88 w 176"/>
                <a:gd name="T11" fmla="*/ 104 h 176"/>
                <a:gd name="T12" fmla="*/ 72 w 176"/>
                <a:gd name="T13" fmla="*/ 88 h 176"/>
                <a:gd name="T14" fmla="*/ 88 w 176"/>
                <a:gd name="T15" fmla="*/ 72 h 176"/>
                <a:gd name="T16" fmla="*/ 104 w 176"/>
                <a:gd name="T17" fmla="*/ 88 h 176"/>
                <a:gd name="T18" fmla="*/ 88 w 176"/>
                <a:gd name="T19" fmla="*/ 104 h 176"/>
                <a:gd name="T20" fmla="*/ 148 w 176"/>
                <a:gd name="T21" fmla="*/ 151 h 176"/>
                <a:gd name="T22" fmla="*/ 176 w 176"/>
                <a:gd name="T23" fmla="*/ 88 h 176"/>
                <a:gd name="T24" fmla="*/ 88 w 176"/>
                <a:gd name="T25" fmla="*/ 0 h 176"/>
                <a:gd name="T26" fmla="*/ 0 w 176"/>
                <a:gd name="T27" fmla="*/ 88 h 176"/>
                <a:gd name="T28" fmla="*/ 27 w 176"/>
                <a:gd name="T29" fmla="*/ 151 h 176"/>
                <a:gd name="T30" fmla="*/ 17 w 176"/>
                <a:gd name="T31" fmla="*/ 169 h 176"/>
                <a:gd name="T32" fmla="*/ 16 w 176"/>
                <a:gd name="T33" fmla="*/ 172 h 176"/>
                <a:gd name="T34" fmla="*/ 20 w 176"/>
                <a:gd name="T35" fmla="*/ 176 h 176"/>
                <a:gd name="T36" fmla="*/ 22 w 176"/>
                <a:gd name="T37" fmla="*/ 175 h 176"/>
                <a:gd name="T38" fmla="*/ 23 w 176"/>
                <a:gd name="T39" fmla="*/ 173 h 176"/>
                <a:gd name="T40" fmla="*/ 32 w 176"/>
                <a:gd name="T41" fmla="*/ 157 h 176"/>
                <a:gd name="T42" fmla="*/ 88 w 176"/>
                <a:gd name="T43" fmla="*/ 176 h 176"/>
                <a:gd name="T44" fmla="*/ 143 w 176"/>
                <a:gd name="T45" fmla="*/ 157 h 176"/>
                <a:gd name="T46" fmla="*/ 152 w 176"/>
                <a:gd name="T47" fmla="*/ 173 h 176"/>
                <a:gd name="T48" fmla="*/ 156 w 176"/>
                <a:gd name="T49" fmla="*/ 176 h 176"/>
                <a:gd name="T50" fmla="*/ 160 w 176"/>
                <a:gd name="T51" fmla="*/ 172 h 176"/>
                <a:gd name="T52" fmla="*/ 158 w 176"/>
                <a:gd name="T53" fmla="*/ 169 h 176"/>
                <a:gd name="T54" fmla="*/ 148 w 176"/>
                <a:gd name="T55" fmla="*/ 151 h 176"/>
                <a:gd name="T56" fmla="*/ 88 w 176"/>
                <a:gd name="T57" fmla="*/ 168 h 176"/>
                <a:gd name="T58" fmla="*/ 8 w 176"/>
                <a:gd name="T59" fmla="*/ 88 h 176"/>
                <a:gd name="T60" fmla="*/ 88 w 176"/>
                <a:gd name="T61" fmla="*/ 8 h 176"/>
                <a:gd name="T62" fmla="*/ 168 w 176"/>
                <a:gd name="T63" fmla="*/ 88 h 176"/>
                <a:gd name="T64" fmla="*/ 88 w 176"/>
                <a:gd name="T65" fmla="*/ 168 h 176"/>
                <a:gd name="T66" fmla="*/ 88 w 176"/>
                <a:gd name="T67" fmla="*/ 32 h 176"/>
                <a:gd name="T68" fmla="*/ 32 w 176"/>
                <a:gd name="T69" fmla="*/ 88 h 176"/>
                <a:gd name="T70" fmla="*/ 88 w 176"/>
                <a:gd name="T71" fmla="*/ 144 h 176"/>
                <a:gd name="T72" fmla="*/ 144 w 176"/>
                <a:gd name="T73" fmla="*/ 88 h 176"/>
                <a:gd name="T74" fmla="*/ 88 w 176"/>
                <a:gd name="T75" fmla="*/ 32 h 176"/>
                <a:gd name="T76" fmla="*/ 88 w 176"/>
                <a:gd name="T77" fmla="*/ 136 h 176"/>
                <a:gd name="T78" fmla="*/ 40 w 176"/>
                <a:gd name="T79" fmla="*/ 88 h 176"/>
                <a:gd name="T80" fmla="*/ 88 w 176"/>
                <a:gd name="T81" fmla="*/ 40 h 176"/>
                <a:gd name="T82" fmla="*/ 136 w 176"/>
                <a:gd name="T83" fmla="*/ 88 h 176"/>
                <a:gd name="T84" fmla="*/ 88 w 176"/>
                <a:gd name="T8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64"/>
                  </a:moveTo>
                  <a:cubicBezTo>
                    <a:pt x="74" y="64"/>
                    <a:pt x="64" y="75"/>
                    <a:pt x="64" y="88"/>
                  </a:cubicBezTo>
                  <a:cubicBezTo>
                    <a:pt x="64" y="101"/>
                    <a:pt x="74" y="112"/>
                    <a:pt x="88" y="112"/>
                  </a:cubicBezTo>
                  <a:cubicBezTo>
                    <a:pt x="101" y="112"/>
                    <a:pt x="112" y="101"/>
                    <a:pt x="112" y="88"/>
                  </a:cubicBezTo>
                  <a:cubicBezTo>
                    <a:pt x="112" y="75"/>
                    <a:pt x="101" y="64"/>
                    <a:pt x="88" y="64"/>
                  </a:cubicBezTo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6" y="72"/>
                    <a:pt x="104" y="79"/>
                    <a:pt x="104" y="88"/>
                  </a:cubicBezTo>
                  <a:cubicBezTo>
                    <a:pt x="104" y="97"/>
                    <a:pt x="96" y="104"/>
                    <a:pt x="88" y="104"/>
                  </a:cubicBezTo>
                  <a:moveTo>
                    <a:pt x="148" y="151"/>
                  </a:moveTo>
                  <a:cubicBezTo>
                    <a:pt x="165" y="135"/>
                    <a:pt x="176" y="113"/>
                    <a:pt x="176" y="88"/>
                  </a:cubicBez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1"/>
                    <a:pt x="16" y="172"/>
                  </a:cubicBezTo>
                  <a:cubicBezTo>
                    <a:pt x="16" y="174"/>
                    <a:pt x="17" y="176"/>
                    <a:pt x="20" y="176"/>
                  </a:cubicBezTo>
                  <a:cubicBezTo>
                    <a:pt x="21" y="176"/>
                    <a:pt x="22" y="176"/>
                    <a:pt x="22" y="175"/>
                  </a:cubicBezTo>
                  <a:cubicBezTo>
                    <a:pt x="23" y="174"/>
                    <a:pt x="23" y="174"/>
                    <a:pt x="23" y="173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8" y="169"/>
                    <a:pt x="67" y="176"/>
                    <a:pt x="88" y="176"/>
                  </a:cubicBezTo>
                  <a:cubicBezTo>
                    <a:pt x="108" y="176"/>
                    <a:pt x="128" y="169"/>
                    <a:pt x="143" y="157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52" y="175"/>
                    <a:pt x="154" y="176"/>
                    <a:pt x="156" y="176"/>
                  </a:cubicBezTo>
                  <a:cubicBezTo>
                    <a:pt x="158" y="176"/>
                    <a:pt x="160" y="174"/>
                    <a:pt x="160" y="172"/>
                  </a:cubicBezTo>
                  <a:cubicBezTo>
                    <a:pt x="160" y="171"/>
                    <a:pt x="159" y="170"/>
                    <a:pt x="158" y="169"/>
                  </a:cubicBezTo>
                  <a:lnTo>
                    <a:pt x="148" y="151"/>
                  </a:lnTo>
                  <a:close/>
                  <a:moveTo>
                    <a:pt x="88" y="168"/>
                  </a:moveTo>
                  <a:cubicBezTo>
                    <a:pt x="43" y="168"/>
                    <a:pt x="8" y="132"/>
                    <a:pt x="8" y="88"/>
                  </a:cubicBezTo>
                  <a:cubicBezTo>
                    <a:pt x="8" y="44"/>
                    <a:pt x="43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32"/>
                  </a:moveTo>
                  <a:cubicBezTo>
                    <a:pt x="57" y="32"/>
                    <a:pt x="32" y="57"/>
                    <a:pt x="32" y="88"/>
                  </a:cubicBezTo>
                  <a:cubicBezTo>
                    <a:pt x="32" y="119"/>
                    <a:pt x="57" y="144"/>
                    <a:pt x="88" y="144"/>
                  </a:cubicBezTo>
                  <a:cubicBezTo>
                    <a:pt x="118" y="144"/>
                    <a:pt x="144" y="119"/>
                    <a:pt x="144" y="88"/>
                  </a:cubicBezTo>
                  <a:cubicBezTo>
                    <a:pt x="144" y="57"/>
                    <a:pt x="118" y="32"/>
                    <a:pt x="88" y="32"/>
                  </a:cubicBezTo>
                  <a:moveTo>
                    <a:pt x="88" y="136"/>
                  </a:moveTo>
                  <a:cubicBezTo>
                    <a:pt x="61" y="136"/>
                    <a:pt x="40" y="115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114" y="40"/>
                    <a:pt x="136" y="61"/>
                    <a:pt x="136" y="88"/>
                  </a:cubicBezTo>
                  <a:cubicBezTo>
                    <a:pt x="136" y="115"/>
                    <a:pt x="114" y="136"/>
                    <a:pt x="88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26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ter Brewers">
      <a:dk1>
        <a:sysClr val="windowText" lastClr="000000"/>
      </a:dk1>
      <a:lt1>
        <a:sysClr val="window" lastClr="FFFFFF"/>
      </a:lt1>
      <a:dk2>
        <a:srgbClr val="545759"/>
      </a:dk2>
      <a:lt2>
        <a:srgbClr val="D8D8D8"/>
      </a:lt2>
      <a:accent1>
        <a:srgbClr val="CD9700"/>
      </a:accent1>
      <a:accent2>
        <a:srgbClr val="000000"/>
      </a:accent2>
      <a:accent3>
        <a:srgbClr val="A42035"/>
      </a:accent3>
      <a:accent4>
        <a:srgbClr val="545759"/>
      </a:accent4>
      <a:accent5>
        <a:srgbClr val="A5A5A5"/>
      </a:accent5>
      <a:accent6>
        <a:srgbClr val="D8D8D8"/>
      </a:accent6>
      <a:hlink>
        <a:srgbClr val="CD9700"/>
      </a:hlink>
      <a:folHlink>
        <a:srgbClr val="A42035"/>
      </a:folHlink>
    </a:clrScheme>
    <a:fontScheme name="Custom 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C6829E5A6764E923E5BBEA402C413" ma:contentTypeVersion="2" ma:contentTypeDescription="Create a new document." ma:contentTypeScope="" ma:versionID="c6d69e0ffab536639b25864a2c748f7f">
  <xsd:schema xmlns:xsd="http://www.w3.org/2001/XMLSchema" xmlns:xs="http://www.w3.org/2001/XMLSchema" xmlns:p="http://schemas.microsoft.com/office/2006/metadata/properties" xmlns:ns1="http://schemas.microsoft.com/sharepoint/v3" xmlns:ns2="392c36b6-6659-4804-b8b4-cbaf520a1bff" targetNamespace="http://schemas.microsoft.com/office/2006/metadata/properties" ma:root="true" ma:fieldsID="58e3f72f0cda57901e1f8f7a66939fc5" ns1:_="" ns2:_="">
    <xsd:import namespace="http://schemas.microsoft.com/sharepoint/v3"/>
    <xsd:import namespace="392c36b6-6659-4804-b8b4-cbaf520a1bf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c36b6-6659-4804-b8b4-cbaf520a1b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7AA1D5-7082-48E0-93C6-11989521DD57}"/>
</file>

<file path=customXml/itemProps2.xml><?xml version="1.0" encoding="utf-8"?>
<ds:datastoreItem xmlns:ds="http://schemas.openxmlformats.org/officeDocument/2006/customXml" ds:itemID="{4F5B8B15-9A19-499C-A806-F61F23E80D7D}"/>
</file>

<file path=customXml/itemProps3.xml><?xml version="1.0" encoding="utf-8"?>
<ds:datastoreItem xmlns:ds="http://schemas.openxmlformats.org/officeDocument/2006/customXml" ds:itemID="{46670549-55A5-4555-BDE3-A25A790314EB}"/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847</Words>
  <Application>Microsoft Office PowerPoint</Application>
  <PresentationFormat>Widescreen</PresentationFormat>
  <Paragraphs>97</Paragraphs>
  <Slides>14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Symbol</vt:lpstr>
      <vt:lpstr>Verdana</vt:lpstr>
      <vt:lpstr>Wingdings</vt:lpstr>
      <vt:lpstr>Office Theme</vt:lpstr>
      <vt:lpstr>Using this Slide Deck</vt:lpstr>
      <vt:lpstr>Ensure Slide Clarity</vt:lpstr>
      <vt:lpstr>Get Copyright Permission</vt:lpstr>
      <vt:lpstr>Presentation Title Here</vt:lpstr>
      <vt:lpstr>Title and Content Layout</vt:lpstr>
      <vt:lpstr>Two Content Layout</vt:lpstr>
      <vt:lpstr>Title, Content &amp; Photo Layout</vt:lpstr>
      <vt:lpstr>Chart or Graph</vt:lpstr>
      <vt:lpstr>Icons</vt:lpstr>
      <vt:lpstr>PowerPoint Presentation</vt:lpstr>
      <vt:lpstr>Section Header Layout</vt:lpstr>
      <vt:lpstr>One Thing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Sarah McNamara</cp:lastModifiedBy>
  <cp:revision>43</cp:revision>
  <dcterms:created xsi:type="dcterms:W3CDTF">2021-04-21T17:24:54Z</dcterms:created>
  <dcterms:modified xsi:type="dcterms:W3CDTF">2021-08-04T02:27:39Z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0x010100259C6829E5A6764E923E5BBEA402C413</vt:lpwstr>
  </property>
</Properties>
</file>