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57" r:id="rId2"/>
  </p:sldIdLst>
  <p:sldSz cx="30267275" cy="40965438"/>
  <p:notesSz cx="6858000" cy="9144000"/>
  <p:defaultTextStyle>
    <a:defPPr>
      <a:defRPr lang="en-US"/>
    </a:defPPr>
    <a:lvl1pPr marL="0" algn="l" defTabSz="3506907" rtl="0" eaLnBrk="1" latinLnBrk="0" hangingPunct="1">
      <a:defRPr sz="6903" kern="1200">
        <a:solidFill>
          <a:schemeClr val="tx1"/>
        </a:solidFill>
        <a:latin typeface="+mn-lt"/>
        <a:ea typeface="+mn-ea"/>
        <a:cs typeface="+mn-cs"/>
      </a:defRPr>
    </a:lvl1pPr>
    <a:lvl2pPr marL="1753453" algn="l" defTabSz="3506907" rtl="0" eaLnBrk="1" latinLnBrk="0" hangingPunct="1">
      <a:defRPr sz="6903" kern="1200">
        <a:solidFill>
          <a:schemeClr val="tx1"/>
        </a:solidFill>
        <a:latin typeface="+mn-lt"/>
        <a:ea typeface="+mn-ea"/>
        <a:cs typeface="+mn-cs"/>
      </a:defRPr>
    </a:lvl2pPr>
    <a:lvl3pPr marL="3506907" algn="l" defTabSz="3506907" rtl="0" eaLnBrk="1" latinLnBrk="0" hangingPunct="1">
      <a:defRPr sz="6903" kern="1200">
        <a:solidFill>
          <a:schemeClr val="tx1"/>
        </a:solidFill>
        <a:latin typeface="+mn-lt"/>
        <a:ea typeface="+mn-ea"/>
        <a:cs typeface="+mn-cs"/>
      </a:defRPr>
    </a:lvl3pPr>
    <a:lvl4pPr marL="5260360" algn="l" defTabSz="3506907" rtl="0" eaLnBrk="1" latinLnBrk="0" hangingPunct="1">
      <a:defRPr sz="6903" kern="1200">
        <a:solidFill>
          <a:schemeClr val="tx1"/>
        </a:solidFill>
        <a:latin typeface="+mn-lt"/>
        <a:ea typeface="+mn-ea"/>
        <a:cs typeface="+mn-cs"/>
      </a:defRPr>
    </a:lvl4pPr>
    <a:lvl5pPr marL="7013814" algn="l" defTabSz="3506907" rtl="0" eaLnBrk="1" latinLnBrk="0" hangingPunct="1">
      <a:defRPr sz="6903" kern="1200">
        <a:solidFill>
          <a:schemeClr val="tx1"/>
        </a:solidFill>
        <a:latin typeface="+mn-lt"/>
        <a:ea typeface="+mn-ea"/>
        <a:cs typeface="+mn-cs"/>
      </a:defRPr>
    </a:lvl5pPr>
    <a:lvl6pPr marL="8767267" algn="l" defTabSz="3506907" rtl="0" eaLnBrk="1" latinLnBrk="0" hangingPunct="1">
      <a:defRPr sz="6903" kern="1200">
        <a:solidFill>
          <a:schemeClr val="tx1"/>
        </a:solidFill>
        <a:latin typeface="+mn-lt"/>
        <a:ea typeface="+mn-ea"/>
        <a:cs typeface="+mn-cs"/>
      </a:defRPr>
    </a:lvl6pPr>
    <a:lvl7pPr marL="10520721" algn="l" defTabSz="3506907" rtl="0" eaLnBrk="1" latinLnBrk="0" hangingPunct="1">
      <a:defRPr sz="6903" kern="1200">
        <a:solidFill>
          <a:schemeClr val="tx1"/>
        </a:solidFill>
        <a:latin typeface="+mn-lt"/>
        <a:ea typeface="+mn-ea"/>
        <a:cs typeface="+mn-cs"/>
      </a:defRPr>
    </a:lvl7pPr>
    <a:lvl8pPr marL="12274174" algn="l" defTabSz="3506907" rtl="0" eaLnBrk="1" latinLnBrk="0" hangingPunct="1">
      <a:defRPr sz="6903" kern="1200">
        <a:solidFill>
          <a:schemeClr val="tx1"/>
        </a:solidFill>
        <a:latin typeface="+mn-lt"/>
        <a:ea typeface="+mn-ea"/>
        <a:cs typeface="+mn-cs"/>
      </a:defRPr>
    </a:lvl8pPr>
    <a:lvl9pPr marL="14027628" algn="l" defTabSz="3506907" rtl="0" eaLnBrk="1" latinLnBrk="0" hangingPunct="1">
      <a:defRPr sz="690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5A140"/>
    <a:srgbClr val="CFAE70"/>
    <a:srgbClr val="2964A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776"/>
    <p:restoredTop sz="94632"/>
  </p:normalViewPr>
  <p:slideViewPr>
    <p:cSldViewPr snapToGrid="0" snapToObjects="1">
      <p:cViewPr varScale="1">
        <p:scale>
          <a:sx n="19" d="100"/>
          <a:sy n="19" d="100"/>
        </p:scale>
        <p:origin x="3797" y="1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70046" y="6704301"/>
            <a:ext cx="25727184" cy="14262041"/>
          </a:xfrm>
        </p:spPr>
        <p:txBody>
          <a:bodyPr anchor="b"/>
          <a:lstStyle>
            <a:lvl1pPr algn="ctr">
              <a:defRPr sz="1986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83410" y="21516341"/>
            <a:ext cx="22700456" cy="9890495"/>
          </a:xfrm>
        </p:spPr>
        <p:txBody>
          <a:bodyPr/>
          <a:lstStyle>
            <a:lvl1pPr marL="0" indent="0" algn="ctr">
              <a:buNone/>
              <a:defRPr sz="7944"/>
            </a:lvl1pPr>
            <a:lvl2pPr marL="1513378" indent="0" algn="ctr">
              <a:buNone/>
              <a:defRPr sz="6620"/>
            </a:lvl2pPr>
            <a:lvl3pPr marL="3026755" indent="0" algn="ctr">
              <a:buNone/>
              <a:defRPr sz="5958"/>
            </a:lvl3pPr>
            <a:lvl4pPr marL="4540133" indent="0" algn="ctr">
              <a:buNone/>
              <a:defRPr sz="5296"/>
            </a:lvl4pPr>
            <a:lvl5pPr marL="6053511" indent="0" algn="ctr">
              <a:buNone/>
              <a:defRPr sz="5296"/>
            </a:lvl5pPr>
            <a:lvl6pPr marL="7566889" indent="0" algn="ctr">
              <a:buNone/>
              <a:defRPr sz="5296"/>
            </a:lvl6pPr>
            <a:lvl7pPr marL="9080266" indent="0" algn="ctr">
              <a:buNone/>
              <a:defRPr sz="5296"/>
            </a:lvl7pPr>
            <a:lvl8pPr marL="10593644" indent="0" algn="ctr">
              <a:buNone/>
              <a:defRPr sz="5296"/>
            </a:lvl8pPr>
            <a:lvl9pPr marL="12107022" indent="0" algn="ctr">
              <a:buNone/>
              <a:defRPr sz="5296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701A8-82E5-794F-905B-16BDFE9CC1CA}" type="datetimeFigureOut">
              <a:rPr lang="en-US" smtClean="0"/>
              <a:t>8/23/2021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D8CCA-A76E-3F4C-B677-A00D83AAAC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48082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701A8-82E5-794F-905B-16BDFE9CC1CA}" type="datetimeFigureOut">
              <a:rPr lang="en-US" smtClean="0"/>
              <a:t>8/23/2021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D8CCA-A76E-3F4C-B677-A00D83AAAC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81944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660020" y="2181030"/>
            <a:ext cx="6526381" cy="3471631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080877" y="2181030"/>
            <a:ext cx="19200803" cy="3471631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701A8-82E5-794F-905B-16BDFE9CC1CA}" type="datetimeFigureOut">
              <a:rPr lang="en-US" smtClean="0"/>
              <a:t>8/23/2021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D8CCA-A76E-3F4C-B677-A00D83AAAC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12353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701A8-82E5-794F-905B-16BDFE9CC1CA}" type="datetimeFigureOut">
              <a:rPr lang="en-US" smtClean="0"/>
              <a:t>8/23/2021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D8CCA-A76E-3F4C-B677-A00D83AAAC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62957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65112" y="10212923"/>
            <a:ext cx="26105525" cy="17040481"/>
          </a:xfrm>
        </p:spPr>
        <p:txBody>
          <a:bodyPr anchor="b"/>
          <a:lstStyle>
            <a:lvl1pPr>
              <a:defRPr sz="1986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65112" y="27414614"/>
            <a:ext cx="26105525" cy="8961187"/>
          </a:xfrm>
        </p:spPr>
        <p:txBody>
          <a:bodyPr/>
          <a:lstStyle>
            <a:lvl1pPr marL="0" indent="0">
              <a:buNone/>
              <a:defRPr sz="7944">
                <a:solidFill>
                  <a:schemeClr val="tx1"/>
                </a:solidFill>
              </a:defRPr>
            </a:lvl1pPr>
            <a:lvl2pPr marL="1513378" indent="0">
              <a:buNone/>
              <a:defRPr sz="6620">
                <a:solidFill>
                  <a:schemeClr val="tx1">
                    <a:tint val="75000"/>
                  </a:schemeClr>
                </a:solidFill>
              </a:defRPr>
            </a:lvl2pPr>
            <a:lvl3pPr marL="3026755" indent="0">
              <a:buNone/>
              <a:defRPr sz="5958">
                <a:solidFill>
                  <a:schemeClr val="tx1">
                    <a:tint val="75000"/>
                  </a:schemeClr>
                </a:solidFill>
              </a:defRPr>
            </a:lvl3pPr>
            <a:lvl4pPr marL="4540133" indent="0">
              <a:buNone/>
              <a:defRPr sz="5296">
                <a:solidFill>
                  <a:schemeClr val="tx1">
                    <a:tint val="75000"/>
                  </a:schemeClr>
                </a:solidFill>
              </a:defRPr>
            </a:lvl4pPr>
            <a:lvl5pPr marL="6053511" indent="0">
              <a:buNone/>
              <a:defRPr sz="5296">
                <a:solidFill>
                  <a:schemeClr val="tx1">
                    <a:tint val="75000"/>
                  </a:schemeClr>
                </a:solidFill>
              </a:defRPr>
            </a:lvl5pPr>
            <a:lvl6pPr marL="7566889" indent="0">
              <a:buNone/>
              <a:defRPr sz="5296">
                <a:solidFill>
                  <a:schemeClr val="tx1">
                    <a:tint val="75000"/>
                  </a:schemeClr>
                </a:solidFill>
              </a:defRPr>
            </a:lvl6pPr>
            <a:lvl7pPr marL="9080266" indent="0">
              <a:buNone/>
              <a:defRPr sz="5296">
                <a:solidFill>
                  <a:schemeClr val="tx1">
                    <a:tint val="75000"/>
                  </a:schemeClr>
                </a:solidFill>
              </a:defRPr>
            </a:lvl7pPr>
            <a:lvl8pPr marL="10593644" indent="0">
              <a:buNone/>
              <a:defRPr sz="5296">
                <a:solidFill>
                  <a:schemeClr val="tx1">
                    <a:tint val="75000"/>
                  </a:schemeClr>
                </a:solidFill>
              </a:defRPr>
            </a:lvl8pPr>
            <a:lvl9pPr marL="12107022" indent="0">
              <a:buNone/>
              <a:defRPr sz="529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701A8-82E5-794F-905B-16BDFE9CC1CA}" type="datetimeFigureOut">
              <a:rPr lang="en-US" smtClean="0"/>
              <a:t>8/23/2021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D8CCA-A76E-3F4C-B677-A00D83AAAC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43750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80875" y="10905151"/>
            <a:ext cx="12863592" cy="2599219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322808" y="10905151"/>
            <a:ext cx="12863592" cy="2599219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701A8-82E5-794F-905B-16BDFE9CC1CA}" type="datetimeFigureOut">
              <a:rPr lang="en-US" smtClean="0"/>
              <a:t>8/23/2021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D8CCA-A76E-3F4C-B677-A00D83AAAC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24500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4817" y="2181039"/>
            <a:ext cx="26105525" cy="791809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4821" y="10042225"/>
            <a:ext cx="12804474" cy="4921539"/>
          </a:xfrm>
        </p:spPr>
        <p:txBody>
          <a:bodyPr anchor="b"/>
          <a:lstStyle>
            <a:lvl1pPr marL="0" indent="0">
              <a:buNone/>
              <a:defRPr sz="7944" b="1"/>
            </a:lvl1pPr>
            <a:lvl2pPr marL="1513378" indent="0">
              <a:buNone/>
              <a:defRPr sz="6620" b="1"/>
            </a:lvl2pPr>
            <a:lvl3pPr marL="3026755" indent="0">
              <a:buNone/>
              <a:defRPr sz="5958" b="1"/>
            </a:lvl3pPr>
            <a:lvl4pPr marL="4540133" indent="0">
              <a:buNone/>
              <a:defRPr sz="5296" b="1"/>
            </a:lvl4pPr>
            <a:lvl5pPr marL="6053511" indent="0">
              <a:buNone/>
              <a:defRPr sz="5296" b="1"/>
            </a:lvl5pPr>
            <a:lvl6pPr marL="7566889" indent="0">
              <a:buNone/>
              <a:defRPr sz="5296" b="1"/>
            </a:lvl6pPr>
            <a:lvl7pPr marL="9080266" indent="0">
              <a:buNone/>
              <a:defRPr sz="5296" b="1"/>
            </a:lvl7pPr>
            <a:lvl8pPr marL="10593644" indent="0">
              <a:buNone/>
              <a:defRPr sz="5296" b="1"/>
            </a:lvl8pPr>
            <a:lvl9pPr marL="12107022" indent="0">
              <a:buNone/>
              <a:defRPr sz="5296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84821" y="14963764"/>
            <a:ext cx="12804474" cy="2200944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322810" y="10042225"/>
            <a:ext cx="12867534" cy="4921539"/>
          </a:xfrm>
        </p:spPr>
        <p:txBody>
          <a:bodyPr anchor="b"/>
          <a:lstStyle>
            <a:lvl1pPr marL="0" indent="0">
              <a:buNone/>
              <a:defRPr sz="7944" b="1"/>
            </a:lvl1pPr>
            <a:lvl2pPr marL="1513378" indent="0">
              <a:buNone/>
              <a:defRPr sz="6620" b="1"/>
            </a:lvl2pPr>
            <a:lvl3pPr marL="3026755" indent="0">
              <a:buNone/>
              <a:defRPr sz="5958" b="1"/>
            </a:lvl3pPr>
            <a:lvl4pPr marL="4540133" indent="0">
              <a:buNone/>
              <a:defRPr sz="5296" b="1"/>
            </a:lvl4pPr>
            <a:lvl5pPr marL="6053511" indent="0">
              <a:buNone/>
              <a:defRPr sz="5296" b="1"/>
            </a:lvl5pPr>
            <a:lvl6pPr marL="7566889" indent="0">
              <a:buNone/>
              <a:defRPr sz="5296" b="1"/>
            </a:lvl6pPr>
            <a:lvl7pPr marL="9080266" indent="0">
              <a:buNone/>
              <a:defRPr sz="5296" b="1"/>
            </a:lvl7pPr>
            <a:lvl8pPr marL="10593644" indent="0">
              <a:buNone/>
              <a:defRPr sz="5296" b="1"/>
            </a:lvl8pPr>
            <a:lvl9pPr marL="12107022" indent="0">
              <a:buNone/>
              <a:defRPr sz="5296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322810" y="14963764"/>
            <a:ext cx="12867534" cy="2200944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701A8-82E5-794F-905B-16BDFE9CC1CA}" type="datetimeFigureOut">
              <a:rPr lang="en-US" smtClean="0"/>
              <a:t>8/23/2021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D8CCA-A76E-3F4C-B677-A00D83AAAC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99142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701A8-82E5-794F-905B-16BDFE9CC1CA}" type="datetimeFigureOut">
              <a:rPr lang="en-US" smtClean="0"/>
              <a:t>8/23/2021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D8CCA-A76E-3F4C-B677-A00D83AAAC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39946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701A8-82E5-794F-905B-16BDFE9CC1CA}" type="datetimeFigureOut">
              <a:rPr lang="en-US" smtClean="0"/>
              <a:t>8/23/2021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D8CCA-A76E-3F4C-B677-A00D83AAAC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79944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4817" y="2731029"/>
            <a:ext cx="9761984" cy="9558602"/>
          </a:xfrm>
        </p:spPr>
        <p:txBody>
          <a:bodyPr anchor="b"/>
          <a:lstStyle>
            <a:lvl1pPr>
              <a:defRPr sz="1059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67534" y="5898273"/>
            <a:ext cx="15322808" cy="29112013"/>
          </a:xfrm>
        </p:spPr>
        <p:txBody>
          <a:bodyPr/>
          <a:lstStyle>
            <a:lvl1pPr>
              <a:defRPr sz="10592"/>
            </a:lvl1pPr>
            <a:lvl2pPr>
              <a:defRPr sz="9268"/>
            </a:lvl2pPr>
            <a:lvl3pPr>
              <a:defRPr sz="7944"/>
            </a:lvl3pPr>
            <a:lvl4pPr>
              <a:defRPr sz="6620"/>
            </a:lvl4pPr>
            <a:lvl5pPr>
              <a:defRPr sz="6620"/>
            </a:lvl5pPr>
            <a:lvl6pPr>
              <a:defRPr sz="6620"/>
            </a:lvl6pPr>
            <a:lvl7pPr>
              <a:defRPr sz="6620"/>
            </a:lvl7pPr>
            <a:lvl8pPr>
              <a:defRPr sz="6620"/>
            </a:lvl8pPr>
            <a:lvl9pPr>
              <a:defRPr sz="662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4817" y="12289632"/>
            <a:ext cx="9761984" cy="22768062"/>
          </a:xfrm>
        </p:spPr>
        <p:txBody>
          <a:bodyPr/>
          <a:lstStyle>
            <a:lvl1pPr marL="0" indent="0">
              <a:buNone/>
              <a:defRPr sz="5296"/>
            </a:lvl1pPr>
            <a:lvl2pPr marL="1513378" indent="0">
              <a:buNone/>
              <a:defRPr sz="4634"/>
            </a:lvl2pPr>
            <a:lvl3pPr marL="3026755" indent="0">
              <a:buNone/>
              <a:defRPr sz="3972"/>
            </a:lvl3pPr>
            <a:lvl4pPr marL="4540133" indent="0">
              <a:buNone/>
              <a:defRPr sz="3310"/>
            </a:lvl4pPr>
            <a:lvl5pPr marL="6053511" indent="0">
              <a:buNone/>
              <a:defRPr sz="3310"/>
            </a:lvl5pPr>
            <a:lvl6pPr marL="7566889" indent="0">
              <a:buNone/>
              <a:defRPr sz="3310"/>
            </a:lvl6pPr>
            <a:lvl7pPr marL="9080266" indent="0">
              <a:buNone/>
              <a:defRPr sz="3310"/>
            </a:lvl7pPr>
            <a:lvl8pPr marL="10593644" indent="0">
              <a:buNone/>
              <a:defRPr sz="3310"/>
            </a:lvl8pPr>
            <a:lvl9pPr marL="12107022" indent="0">
              <a:buNone/>
              <a:defRPr sz="331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701A8-82E5-794F-905B-16BDFE9CC1CA}" type="datetimeFigureOut">
              <a:rPr lang="en-US" smtClean="0"/>
              <a:t>8/23/2021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D8CCA-A76E-3F4C-B677-A00D83AAAC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51770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4817" y="2731029"/>
            <a:ext cx="9761984" cy="9558602"/>
          </a:xfrm>
        </p:spPr>
        <p:txBody>
          <a:bodyPr anchor="b"/>
          <a:lstStyle>
            <a:lvl1pPr>
              <a:defRPr sz="1059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67534" y="5898273"/>
            <a:ext cx="15322808" cy="29112013"/>
          </a:xfrm>
        </p:spPr>
        <p:txBody>
          <a:bodyPr anchor="t"/>
          <a:lstStyle>
            <a:lvl1pPr marL="0" indent="0">
              <a:buNone/>
              <a:defRPr sz="10592"/>
            </a:lvl1pPr>
            <a:lvl2pPr marL="1513378" indent="0">
              <a:buNone/>
              <a:defRPr sz="9268"/>
            </a:lvl2pPr>
            <a:lvl3pPr marL="3026755" indent="0">
              <a:buNone/>
              <a:defRPr sz="7944"/>
            </a:lvl3pPr>
            <a:lvl4pPr marL="4540133" indent="0">
              <a:buNone/>
              <a:defRPr sz="6620"/>
            </a:lvl4pPr>
            <a:lvl5pPr marL="6053511" indent="0">
              <a:buNone/>
              <a:defRPr sz="6620"/>
            </a:lvl5pPr>
            <a:lvl6pPr marL="7566889" indent="0">
              <a:buNone/>
              <a:defRPr sz="6620"/>
            </a:lvl6pPr>
            <a:lvl7pPr marL="9080266" indent="0">
              <a:buNone/>
              <a:defRPr sz="6620"/>
            </a:lvl7pPr>
            <a:lvl8pPr marL="10593644" indent="0">
              <a:buNone/>
              <a:defRPr sz="6620"/>
            </a:lvl8pPr>
            <a:lvl9pPr marL="12107022" indent="0">
              <a:buNone/>
              <a:defRPr sz="662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4817" y="12289632"/>
            <a:ext cx="9761984" cy="22768062"/>
          </a:xfrm>
        </p:spPr>
        <p:txBody>
          <a:bodyPr/>
          <a:lstStyle>
            <a:lvl1pPr marL="0" indent="0">
              <a:buNone/>
              <a:defRPr sz="5296"/>
            </a:lvl1pPr>
            <a:lvl2pPr marL="1513378" indent="0">
              <a:buNone/>
              <a:defRPr sz="4634"/>
            </a:lvl2pPr>
            <a:lvl3pPr marL="3026755" indent="0">
              <a:buNone/>
              <a:defRPr sz="3972"/>
            </a:lvl3pPr>
            <a:lvl4pPr marL="4540133" indent="0">
              <a:buNone/>
              <a:defRPr sz="3310"/>
            </a:lvl4pPr>
            <a:lvl5pPr marL="6053511" indent="0">
              <a:buNone/>
              <a:defRPr sz="3310"/>
            </a:lvl5pPr>
            <a:lvl6pPr marL="7566889" indent="0">
              <a:buNone/>
              <a:defRPr sz="3310"/>
            </a:lvl6pPr>
            <a:lvl7pPr marL="9080266" indent="0">
              <a:buNone/>
              <a:defRPr sz="3310"/>
            </a:lvl7pPr>
            <a:lvl8pPr marL="10593644" indent="0">
              <a:buNone/>
              <a:defRPr sz="3310"/>
            </a:lvl8pPr>
            <a:lvl9pPr marL="12107022" indent="0">
              <a:buNone/>
              <a:defRPr sz="331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701A8-82E5-794F-905B-16BDFE9CC1CA}" type="datetimeFigureOut">
              <a:rPr lang="en-US" smtClean="0"/>
              <a:t>8/23/2021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D8CCA-A76E-3F4C-B677-A00D83AAAC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80572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080875" y="2181039"/>
            <a:ext cx="26105525" cy="791809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0875" y="10905151"/>
            <a:ext cx="26105525" cy="259921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080875" y="37968901"/>
            <a:ext cx="6810137" cy="218103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97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F701A8-82E5-794F-905B-16BDFE9CC1CA}" type="datetimeFigureOut">
              <a:rPr lang="en-US" smtClean="0"/>
              <a:t>8/23/2021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026035" y="37968901"/>
            <a:ext cx="10215205" cy="218103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97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376263" y="37968901"/>
            <a:ext cx="6810137" cy="218103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97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0D8CCA-A76E-3F4C-B677-A00D83AAAC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42102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3026755" rtl="0" eaLnBrk="1" latinLnBrk="0" hangingPunct="1">
        <a:lnSpc>
          <a:spcPct val="90000"/>
        </a:lnSpc>
        <a:spcBef>
          <a:spcPct val="0"/>
        </a:spcBef>
        <a:buNone/>
        <a:defRPr sz="1456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56689" indent="-756689" algn="l" defTabSz="3026755" rtl="0" eaLnBrk="1" latinLnBrk="0" hangingPunct="1">
        <a:lnSpc>
          <a:spcPct val="90000"/>
        </a:lnSpc>
        <a:spcBef>
          <a:spcPts val="3310"/>
        </a:spcBef>
        <a:buFont typeface="Arial" panose="020B0604020202020204" pitchFamily="34" charset="0"/>
        <a:buChar char="•"/>
        <a:defRPr sz="9268" kern="1200">
          <a:solidFill>
            <a:schemeClr val="tx1"/>
          </a:solidFill>
          <a:latin typeface="+mn-lt"/>
          <a:ea typeface="+mn-ea"/>
          <a:cs typeface="+mn-cs"/>
        </a:defRPr>
      </a:lvl1pPr>
      <a:lvl2pPr marL="2270067" indent="-756689" algn="l" defTabSz="3026755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7944" kern="1200">
          <a:solidFill>
            <a:schemeClr val="tx1"/>
          </a:solidFill>
          <a:latin typeface="+mn-lt"/>
          <a:ea typeface="+mn-ea"/>
          <a:cs typeface="+mn-cs"/>
        </a:defRPr>
      </a:lvl2pPr>
      <a:lvl3pPr marL="3783444" indent="-756689" algn="l" defTabSz="3026755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6620" kern="1200">
          <a:solidFill>
            <a:schemeClr val="tx1"/>
          </a:solidFill>
          <a:latin typeface="+mn-lt"/>
          <a:ea typeface="+mn-ea"/>
          <a:cs typeface="+mn-cs"/>
        </a:defRPr>
      </a:lvl3pPr>
      <a:lvl4pPr marL="5296822" indent="-756689" algn="l" defTabSz="3026755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58" kern="1200">
          <a:solidFill>
            <a:schemeClr val="tx1"/>
          </a:solidFill>
          <a:latin typeface="+mn-lt"/>
          <a:ea typeface="+mn-ea"/>
          <a:cs typeface="+mn-cs"/>
        </a:defRPr>
      </a:lvl4pPr>
      <a:lvl5pPr marL="6810200" indent="-756689" algn="l" defTabSz="3026755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58" kern="1200">
          <a:solidFill>
            <a:schemeClr val="tx1"/>
          </a:solidFill>
          <a:latin typeface="+mn-lt"/>
          <a:ea typeface="+mn-ea"/>
          <a:cs typeface="+mn-cs"/>
        </a:defRPr>
      </a:lvl5pPr>
      <a:lvl6pPr marL="8323577" indent="-756689" algn="l" defTabSz="3026755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58" kern="1200">
          <a:solidFill>
            <a:schemeClr val="tx1"/>
          </a:solidFill>
          <a:latin typeface="+mn-lt"/>
          <a:ea typeface="+mn-ea"/>
          <a:cs typeface="+mn-cs"/>
        </a:defRPr>
      </a:lvl6pPr>
      <a:lvl7pPr marL="9836955" indent="-756689" algn="l" defTabSz="3026755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58" kern="1200">
          <a:solidFill>
            <a:schemeClr val="tx1"/>
          </a:solidFill>
          <a:latin typeface="+mn-lt"/>
          <a:ea typeface="+mn-ea"/>
          <a:cs typeface="+mn-cs"/>
        </a:defRPr>
      </a:lvl7pPr>
      <a:lvl8pPr marL="11350333" indent="-756689" algn="l" defTabSz="3026755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58" kern="1200">
          <a:solidFill>
            <a:schemeClr val="tx1"/>
          </a:solidFill>
          <a:latin typeface="+mn-lt"/>
          <a:ea typeface="+mn-ea"/>
          <a:cs typeface="+mn-cs"/>
        </a:defRPr>
      </a:lvl8pPr>
      <a:lvl9pPr marL="12863711" indent="-756689" algn="l" defTabSz="3026755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5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026755" rtl="0" eaLnBrk="1" latinLnBrk="0" hangingPunct="1">
        <a:defRPr sz="5958" kern="1200">
          <a:solidFill>
            <a:schemeClr val="tx1"/>
          </a:solidFill>
          <a:latin typeface="+mn-lt"/>
          <a:ea typeface="+mn-ea"/>
          <a:cs typeface="+mn-cs"/>
        </a:defRPr>
      </a:lvl1pPr>
      <a:lvl2pPr marL="1513378" algn="l" defTabSz="3026755" rtl="0" eaLnBrk="1" latinLnBrk="0" hangingPunct="1">
        <a:defRPr sz="5958" kern="1200">
          <a:solidFill>
            <a:schemeClr val="tx1"/>
          </a:solidFill>
          <a:latin typeface="+mn-lt"/>
          <a:ea typeface="+mn-ea"/>
          <a:cs typeface="+mn-cs"/>
        </a:defRPr>
      </a:lvl2pPr>
      <a:lvl3pPr marL="3026755" algn="l" defTabSz="3026755" rtl="0" eaLnBrk="1" latinLnBrk="0" hangingPunct="1">
        <a:defRPr sz="5958" kern="1200">
          <a:solidFill>
            <a:schemeClr val="tx1"/>
          </a:solidFill>
          <a:latin typeface="+mn-lt"/>
          <a:ea typeface="+mn-ea"/>
          <a:cs typeface="+mn-cs"/>
        </a:defRPr>
      </a:lvl3pPr>
      <a:lvl4pPr marL="4540133" algn="l" defTabSz="3026755" rtl="0" eaLnBrk="1" latinLnBrk="0" hangingPunct="1">
        <a:defRPr sz="5958" kern="1200">
          <a:solidFill>
            <a:schemeClr val="tx1"/>
          </a:solidFill>
          <a:latin typeface="+mn-lt"/>
          <a:ea typeface="+mn-ea"/>
          <a:cs typeface="+mn-cs"/>
        </a:defRPr>
      </a:lvl4pPr>
      <a:lvl5pPr marL="6053511" algn="l" defTabSz="3026755" rtl="0" eaLnBrk="1" latinLnBrk="0" hangingPunct="1">
        <a:defRPr sz="5958" kern="1200">
          <a:solidFill>
            <a:schemeClr val="tx1"/>
          </a:solidFill>
          <a:latin typeface="+mn-lt"/>
          <a:ea typeface="+mn-ea"/>
          <a:cs typeface="+mn-cs"/>
        </a:defRPr>
      </a:lvl5pPr>
      <a:lvl6pPr marL="7566889" algn="l" defTabSz="3026755" rtl="0" eaLnBrk="1" latinLnBrk="0" hangingPunct="1">
        <a:defRPr sz="5958" kern="1200">
          <a:solidFill>
            <a:schemeClr val="tx1"/>
          </a:solidFill>
          <a:latin typeface="+mn-lt"/>
          <a:ea typeface="+mn-ea"/>
          <a:cs typeface="+mn-cs"/>
        </a:defRPr>
      </a:lvl6pPr>
      <a:lvl7pPr marL="9080266" algn="l" defTabSz="3026755" rtl="0" eaLnBrk="1" latinLnBrk="0" hangingPunct="1">
        <a:defRPr sz="5958" kern="1200">
          <a:solidFill>
            <a:schemeClr val="tx1"/>
          </a:solidFill>
          <a:latin typeface="+mn-lt"/>
          <a:ea typeface="+mn-ea"/>
          <a:cs typeface="+mn-cs"/>
        </a:defRPr>
      </a:lvl7pPr>
      <a:lvl8pPr marL="10593644" algn="l" defTabSz="3026755" rtl="0" eaLnBrk="1" latinLnBrk="0" hangingPunct="1">
        <a:defRPr sz="5958" kern="1200">
          <a:solidFill>
            <a:schemeClr val="tx1"/>
          </a:solidFill>
          <a:latin typeface="+mn-lt"/>
          <a:ea typeface="+mn-ea"/>
          <a:cs typeface="+mn-cs"/>
        </a:defRPr>
      </a:lvl8pPr>
      <a:lvl9pPr marL="12107022" algn="l" defTabSz="3026755" rtl="0" eaLnBrk="1" latinLnBrk="0" hangingPunct="1">
        <a:defRPr sz="595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1E1D3938-105C-0E40-9F97-7D995483F3BC}"/>
              </a:ext>
            </a:extLst>
          </p:cNvPr>
          <p:cNvSpPr txBox="1"/>
          <p:nvPr/>
        </p:nvSpPr>
        <p:spPr>
          <a:xfrm>
            <a:off x="8485638" y="3183402"/>
            <a:ext cx="20848319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i="1" dirty="0">
                <a:latin typeface="Arial" panose="020B0604020202020204" pitchFamily="34" charset="0"/>
                <a:cs typeface="Arial" panose="020B0604020202020204" pitchFamily="34" charset="0"/>
              </a:rPr>
              <a:t>Name 1, Affiliation 1; Name 2, Affiliation 2</a:t>
            </a:r>
          </a:p>
          <a:p>
            <a:r>
              <a:rPr lang="en-US" sz="4000" i="1" dirty="0">
                <a:latin typeface="Arial" panose="020B0604020202020204" pitchFamily="34" charset="0"/>
                <a:cs typeface="Arial" panose="020B0604020202020204" pitchFamily="34" charset="0"/>
              </a:rPr>
              <a:t>Name 3, Affiliation 3; Name 4, Affiliation 4</a:t>
            </a:r>
          </a:p>
          <a:p>
            <a:endParaRPr lang="en-US" sz="40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9F575DD-BA7F-C547-8601-B9C6A0281AAF}"/>
              </a:ext>
            </a:extLst>
          </p:cNvPr>
          <p:cNvSpPr txBox="1"/>
          <p:nvPr/>
        </p:nvSpPr>
        <p:spPr>
          <a:xfrm>
            <a:off x="8485633" y="748813"/>
            <a:ext cx="18260568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4800" b="1" dirty="0">
                <a:solidFill>
                  <a:srgbClr val="C5A1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[Title]</a:t>
            </a:r>
            <a:endParaRPr lang="en-US" sz="4000" dirty="0">
              <a:solidFill>
                <a:srgbClr val="C5A14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3B5903C-EFFC-1F4A-9CFE-EBD382ED4831}"/>
              </a:ext>
            </a:extLst>
          </p:cNvPr>
          <p:cNvCxnSpPr>
            <a:cxnSpLocks/>
          </p:cNvCxnSpPr>
          <p:nvPr/>
        </p:nvCxnSpPr>
        <p:spPr>
          <a:xfrm>
            <a:off x="2806452" y="5553314"/>
            <a:ext cx="24770087" cy="0"/>
          </a:xfrm>
          <a:prstGeom prst="line">
            <a:avLst/>
          </a:prstGeom>
          <a:ln w="41275">
            <a:solidFill>
              <a:srgbClr val="C5A14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D109928F-8553-E445-9B9D-35F834C6E465}"/>
              </a:ext>
            </a:extLst>
          </p:cNvPr>
          <p:cNvSpPr txBox="1"/>
          <p:nvPr/>
        </p:nvSpPr>
        <p:spPr>
          <a:xfrm>
            <a:off x="27265746" y="825756"/>
            <a:ext cx="206820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4000" i="1" dirty="0">
                <a:latin typeface="Arial" panose="020B0604020202020204" pitchFamily="34" charset="0"/>
                <a:cs typeface="Arial" panose="020B0604020202020204" pitchFamily="34" charset="0"/>
              </a:rPr>
              <a:t>Poster Number</a:t>
            </a:r>
          </a:p>
        </p:txBody>
      </p:sp>
      <p:pic>
        <p:nvPicPr>
          <p:cNvPr id="5" name="Picture 4" descr="Logo&#10;&#10;Description automatically generated">
            <a:extLst>
              <a:ext uri="{FF2B5EF4-FFF2-40B4-BE49-F238E27FC236}">
                <a16:creationId xmlns:a16="http://schemas.microsoft.com/office/drawing/2014/main" id="{AE3FCC71-2E01-479E-A75A-B58835FC11B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16073" y="748813"/>
            <a:ext cx="6053391" cy="4373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34471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59C6829E5A6764E923E5BBEA402C413" ma:contentTypeVersion="2" ma:contentTypeDescription="Create a new document." ma:contentTypeScope="" ma:versionID="c6d69e0ffab536639b25864a2c748f7f">
  <xsd:schema xmlns:xsd="http://www.w3.org/2001/XMLSchema" xmlns:xs="http://www.w3.org/2001/XMLSchema" xmlns:p="http://schemas.microsoft.com/office/2006/metadata/properties" xmlns:ns1="http://schemas.microsoft.com/sharepoint/v3" xmlns:ns2="392c36b6-6659-4804-b8b4-cbaf520a1bff" targetNamespace="http://schemas.microsoft.com/office/2006/metadata/properties" ma:root="true" ma:fieldsID="58e3f72f0cda57901e1f8f7a66939fc5" ns1:_="" ns2:_="">
    <xsd:import namespace="http://schemas.microsoft.com/sharepoint/v3"/>
    <xsd:import namespace="392c36b6-6659-4804-b8b4-cbaf520a1bff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92c36b6-6659-4804-b8b4-cbaf520a1bff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3617F86E-EDD6-4A1E-AF55-294268562DC3}"/>
</file>

<file path=customXml/itemProps2.xml><?xml version="1.0" encoding="utf-8"?>
<ds:datastoreItem xmlns:ds="http://schemas.openxmlformats.org/officeDocument/2006/customXml" ds:itemID="{14757484-B3E6-45AD-8C28-D2502FC892DD}"/>
</file>

<file path=customXml/itemProps3.xml><?xml version="1.0" encoding="utf-8"?>
<ds:datastoreItem xmlns:ds="http://schemas.openxmlformats.org/officeDocument/2006/customXml" ds:itemID="{4F393B80-C156-4690-A07A-6552F8DB8DB7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128</TotalTime>
  <Words>27</Words>
  <Application>Microsoft Office PowerPoint</Application>
  <PresentationFormat>Custom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Ben Keswani</dc:creator>
  <cp:lastModifiedBy>Sarah McNamara</cp:lastModifiedBy>
  <cp:revision>16</cp:revision>
  <dcterms:created xsi:type="dcterms:W3CDTF">2018-05-02T15:40:18Z</dcterms:created>
  <dcterms:modified xsi:type="dcterms:W3CDTF">2021-08-23T13:31:15Z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0x010100259C6829E5A6764E923E5BBEA402C413</vt:lpwstr>
  </property>
</Properties>
</file>