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30267275" cy="409654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140"/>
    <a:srgbClr val="CFAE70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"/>
    <p:restoredTop sz="94632"/>
  </p:normalViewPr>
  <p:slideViewPr>
    <p:cSldViewPr snapToGrid="0" snapToObjects="1">
      <p:cViewPr>
        <p:scale>
          <a:sx n="11" d="100"/>
          <a:sy n="11" d="100"/>
        </p:scale>
        <p:origin x="5184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6704301"/>
            <a:ext cx="25727184" cy="14262041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1516341"/>
            <a:ext cx="22700456" cy="9890495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0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9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181030"/>
            <a:ext cx="6526381" cy="347163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181030"/>
            <a:ext cx="19200803" cy="347163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9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212923"/>
            <a:ext cx="26105525" cy="1704048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7414614"/>
            <a:ext cx="26105525" cy="8961187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0905151"/>
            <a:ext cx="12863592" cy="25992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0905151"/>
            <a:ext cx="12863592" cy="25992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5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181039"/>
            <a:ext cx="26105525" cy="7918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042225"/>
            <a:ext cx="12804474" cy="492153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4963764"/>
            <a:ext cx="12804474" cy="220094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042225"/>
            <a:ext cx="12867534" cy="492153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4963764"/>
            <a:ext cx="12867534" cy="220094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731029"/>
            <a:ext cx="9761984" cy="955860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5898273"/>
            <a:ext cx="15322808" cy="29112013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289632"/>
            <a:ext cx="9761984" cy="22768062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7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731029"/>
            <a:ext cx="9761984" cy="955860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5898273"/>
            <a:ext cx="15322808" cy="29112013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289632"/>
            <a:ext cx="9761984" cy="22768062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5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181039"/>
            <a:ext cx="26105525" cy="7918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0905151"/>
            <a:ext cx="26105525" cy="2599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7968901"/>
            <a:ext cx="6810137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7968901"/>
            <a:ext cx="10215205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7968901"/>
            <a:ext cx="6810137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E1D3938-105C-0E40-9F97-7D995483F3BC}"/>
              </a:ext>
            </a:extLst>
          </p:cNvPr>
          <p:cNvSpPr txBox="1"/>
          <p:nvPr/>
        </p:nvSpPr>
        <p:spPr>
          <a:xfrm>
            <a:off x="8485638" y="3183402"/>
            <a:ext cx="20848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1, Affiliation 1; Name 2, Affiliation 2</a:t>
            </a:r>
          </a:p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3, Affiliation 3; Name 4, Affiliation 4</a:t>
            </a:r>
          </a:p>
          <a:p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575DD-BA7F-C547-8601-B9C6A0281AAF}"/>
              </a:ext>
            </a:extLst>
          </p:cNvPr>
          <p:cNvSpPr txBox="1"/>
          <p:nvPr/>
        </p:nvSpPr>
        <p:spPr>
          <a:xfrm>
            <a:off x="8485633" y="748813"/>
            <a:ext cx="18260568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5A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impacts of steam injection technology upon volatile formation and stripping during wort boiling</a:t>
            </a:r>
            <a:endParaRPr lang="en-US" sz="4000" dirty="0">
              <a:solidFill>
                <a:srgbClr val="C5A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B5903C-EFFC-1F4A-9CFE-EBD382ED4831}"/>
              </a:ext>
            </a:extLst>
          </p:cNvPr>
          <p:cNvCxnSpPr>
            <a:cxnSpLocks/>
          </p:cNvCxnSpPr>
          <p:nvPr/>
        </p:nvCxnSpPr>
        <p:spPr>
          <a:xfrm>
            <a:off x="2806452" y="5553314"/>
            <a:ext cx="24770087" cy="0"/>
          </a:xfrm>
          <a:prstGeom prst="line">
            <a:avLst/>
          </a:prstGeom>
          <a:ln w="41275">
            <a:solidFill>
              <a:srgbClr val="C5A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7430ACC-79A3-2049-9694-16C1DFCDE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361" y="748814"/>
            <a:ext cx="5852292" cy="41107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109928F-8553-E445-9B9D-35F834C6E465}"/>
              </a:ext>
            </a:extLst>
          </p:cNvPr>
          <p:cNvSpPr txBox="1"/>
          <p:nvPr/>
        </p:nvSpPr>
        <p:spPr>
          <a:xfrm>
            <a:off x="27576536" y="825756"/>
            <a:ext cx="1757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001</a:t>
            </a:r>
          </a:p>
        </p:txBody>
      </p:sp>
    </p:spTree>
    <p:extLst>
      <p:ext uri="{BB962C8B-B14F-4D97-AF65-F5344CB8AC3E}">
        <p14:creationId xmlns:p14="http://schemas.microsoft.com/office/powerpoint/2010/main" val="269344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15DA04AE917499CB21E729AD31253" ma:contentTypeVersion="2" ma:contentTypeDescription="Create a new document." ma:contentTypeScope="" ma:versionID="95050977c65f0e8770e255738221d3e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6609E-75B1-4D8D-AF58-966AAC4EDBD7}"/>
</file>

<file path=customXml/itemProps2.xml><?xml version="1.0" encoding="utf-8"?>
<ds:datastoreItem xmlns:ds="http://schemas.openxmlformats.org/officeDocument/2006/customXml" ds:itemID="{E427E159-30CC-400E-A5B8-6FAC3ED4BE48}"/>
</file>

<file path=customXml/itemProps3.xml><?xml version="1.0" encoding="utf-8"?>
<ds:datastoreItem xmlns:ds="http://schemas.openxmlformats.org/officeDocument/2006/customXml" ds:itemID="{A6460F5F-682B-4DDB-9435-790F595F2AA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37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Ben Keswani</cp:lastModifiedBy>
  <cp:revision>14</cp:revision>
  <dcterms:created xsi:type="dcterms:W3CDTF">2018-05-02T15:40:18Z</dcterms:created>
  <dcterms:modified xsi:type="dcterms:W3CDTF">2019-07-09T16:59:03Z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0x010100F9E15DA04AE917499CB21E729AD31253</vt:lpwstr>
  </property>
  <property fmtid="{D5CDD505-2E9C-101B-9397-08002B2CF9AE}" pid="3" name="Order">
    <vt:r8>200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