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03"/>
    <p:restoredTop sz="94622"/>
  </p:normalViewPr>
  <p:slideViewPr>
    <p:cSldViewPr snapToGrid="0" snapToObjects="1">
      <p:cViewPr varScale="1">
        <p:scale>
          <a:sx n="64" d="100"/>
          <a:sy n="64" d="100"/>
        </p:scale>
        <p:origin x="5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982F585-CDE9-0F41-A753-0CC35E0D2A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550743"/>
            <a:ext cx="12066270" cy="1307257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BE58841-3750-FC41-9349-DA3F06A5E25E}"/>
              </a:ext>
            </a:extLst>
          </p:cNvPr>
          <p:cNvSpPr txBox="1">
            <a:spLocks/>
          </p:cNvSpPr>
          <p:nvPr userDrawn="1"/>
        </p:nvSpPr>
        <p:spPr>
          <a:xfrm>
            <a:off x="685800" y="744992"/>
            <a:ext cx="10668000" cy="943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1770201-DF65-D748-A5E9-42203DEA9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016755"/>
            <a:ext cx="10668000" cy="3298195"/>
          </a:xfrm>
        </p:spPr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1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964223E-B399-B243-8573-E0F0A81FAB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D2A35C-AF9B-074F-B786-C3D5688E10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10668000" cy="943504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A50FD-F544-6449-A583-D6E7DBFFF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394126"/>
            <a:ext cx="10668000" cy="352125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026E6-6D09-7E41-8606-E5CFA95C6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F324-2569-5A4F-B7CA-C9A0A3C28B64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66EEC-ADAE-BC4D-BD97-40CC0B338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F2E59-58EF-1545-AC57-BEB9B3E75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7DA5-5E15-2A47-A0CD-5D0DC72BD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6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A79E7B-D970-FF41-A3A9-4CE58FB8C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52D75-3024-EB49-8A62-F1EF9E8E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73157-1166-E34E-B052-2B338338F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8F324-2569-5A4F-B7CA-C9A0A3C28B64}" type="datetimeFigureOut">
              <a:rPr lang="en-US" smtClean="0"/>
              <a:t>6/18/2019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DA3DB-C2BD-2040-ACDD-182999A7D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E646A-F61B-F24F-B1E6-B954F22E1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97DA5-5E15-2A47-A0CD-5D0DC72BD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5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FA0DF-517A-A441-8A24-0B37F43F1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44992"/>
            <a:ext cx="10668000" cy="943504"/>
          </a:xfrm>
        </p:spPr>
        <p:txBody>
          <a:bodyPr/>
          <a:lstStyle/>
          <a:p>
            <a:pPr algn="ctr"/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4F698-2397-844E-88E1-C00B9FAB6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016755"/>
            <a:ext cx="10668000" cy="3298195"/>
          </a:xfrm>
        </p:spPr>
        <p:txBody>
          <a:bodyPr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75BCB7-60E2-6A45-8D98-10ABD8F82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50743"/>
            <a:ext cx="12066270" cy="130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5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9118D-CBEB-7A46-A7BA-42A2E5759C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DD752-A515-9947-988D-A297D5FAA6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18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E15DA04AE917499CB21E729AD31253" ma:contentTypeVersion="2" ma:contentTypeDescription="Create a new document." ma:contentTypeScope="" ma:versionID="95050977c65f0e8770e255738221d3e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6306148d0f7b992e79f2d9b1f249a8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C6C25E-DDB2-45DB-8C42-A9AC2EBF1C64}"/>
</file>

<file path=customXml/itemProps2.xml><?xml version="1.0" encoding="utf-8"?>
<ds:datastoreItem xmlns:ds="http://schemas.openxmlformats.org/officeDocument/2006/customXml" ds:itemID="{2EC05B05-1AEB-450A-92E0-6B74163BAD24}"/>
</file>

<file path=customXml/itemProps3.xml><?xml version="1.0" encoding="utf-8"?>
<ds:datastoreItem xmlns:ds="http://schemas.openxmlformats.org/officeDocument/2006/customXml" ds:itemID="{968C5EBC-A4F8-4B57-9C39-68F245FCFFCE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Presentation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Emma Nygren</cp:lastModifiedBy>
  <cp:revision>10</cp:revision>
  <dcterms:created xsi:type="dcterms:W3CDTF">2019-06-07T14:52:52Z</dcterms:created>
  <dcterms:modified xsi:type="dcterms:W3CDTF">2019-06-18T16:06:33Z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0x010100F9E15DA04AE917499CB21E729AD31253</vt:lpwstr>
  </property>
  <property fmtid="{D5CDD505-2E9C-101B-9397-08002B2CF9AE}" pid="3" name="Order">
    <vt:r8>100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