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30267275" cy="42794238"/>
  <p:notesSz cx="6858000" cy="9144000"/>
  <p:defaultTextStyle>
    <a:defPPr>
      <a:defRPr lang="en-US"/>
    </a:defPPr>
    <a:lvl1pPr marL="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1pPr>
    <a:lvl2pPr marL="1753453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2pPr>
    <a:lvl3pPr marL="350690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3pPr>
    <a:lvl4pPr marL="526036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4pPr>
    <a:lvl5pPr marL="701381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5pPr>
    <a:lvl6pPr marL="876726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6pPr>
    <a:lvl7pPr marL="10520721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7pPr>
    <a:lvl8pPr marL="1227417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8pPr>
    <a:lvl9pPr marL="14027628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6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80"/>
    <p:restoredTop sz="94650"/>
  </p:normalViewPr>
  <p:slideViewPr>
    <p:cSldViewPr snapToGrid="0" snapToObjects="1">
      <p:cViewPr>
        <p:scale>
          <a:sx n="22" d="100"/>
          <a:sy n="22" d="100"/>
        </p:scale>
        <p:origin x="1530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7003597"/>
            <a:ext cx="25727184" cy="14898735"/>
          </a:xfrm>
        </p:spPr>
        <p:txBody>
          <a:bodyPr anchor="b"/>
          <a:lstStyle>
            <a:lvl1pPr algn="ctr"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410" y="22476884"/>
            <a:ext cx="22700456" cy="10332032"/>
          </a:xfrm>
        </p:spPr>
        <p:txBody>
          <a:bodyPr/>
          <a:lstStyle>
            <a:lvl1pPr marL="0" indent="0" algn="ctr">
              <a:buNone/>
              <a:defRPr sz="7944"/>
            </a:lvl1pPr>
            <a:lvl2pPr marL="1513378" indent="0" algn="ctr">
              <a:buNone/>
              <a:defRPr sz="6620"/>
            </a:lvl2pPr>
            <a:lvl3pPr marL="3026755" indent="0" algn="ctr">
              <a:buNone/>
              <a:defRPr sz="5958"/>
            </a:lvl3pPr>
            <a:lvl4pPr marL="4540133" indent="0" algn="ctr">
              <a:buNone/>
              <a:defRPr sz="5296"/>
            </a:lvl4pPr>
            <a:lvl5pPr marL="6053511" indent="0" algn="ctr">
              <a:buNone/>
              <a:defRPr sz="5296"/>
            </a:lvl5pPr>
            <a:lvl6pPr marL="7566889" indent="0" algn="ctr">
              <a:buNone/>
              <a:defRPr sz="5296"/>
            </a:lvl6pPr>
            <a:lvl7pPr marL="9080266" indent="0" algn="ctr">
              <a:buNone/>
              <a:defRPr sz="5296"/>
            </a:lvl7pPr>
            <a:lvl8pPr marL="10593644" indent="0" algn="ctr">
              <a:buNone/>
              <a:defRPr sz="5296"/>
            </a:lvl8pPr>
            <a:lvl9pPr marL="12107022" indent="0" algn="ctr">
              <a:buNone/>
              <a:defRPr sz="529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411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370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0020" y="2278397"/>
            <a:ext cx="6526381" cy="362661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7" y="2278397"/>
            <a:ext cx="19200803" cy="362661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817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907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112" y="10668854"/>
            <a:ext cx="26105525" cy="17801211"/>
          </a:xfrm>
        </p:spPr>
        <p:txBody>
          <a:bodyPr anchor="b"/>
          <a:lstStyle>
            <a:lvl1pPr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112" y="28638472"/>
            <a:ext cx="26105525" cy="9361236"/>
          </a:xfrm>
        </p:spPr>
        <p:txBody>
          <a:bodyPr/>
          <a:lstStyle>
            <a:lvl1pPr marL="0" indent="0">
              <a:buNone/>
              <a:defRPr sz="7944">
                <a:solidFill>
                  <a:schemeClr val="tx1"/>
                </a:solidFill>
              </a:defRPr>
            </a:lvl1pPr>
            <a:lvl2pPr marL="1513378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6755" indent="0">
              <a:buNone/>
              <a:defRPr sz="5958">
                <a:solidFill>
                  <a:schemeClr val="tx1">
                    <a:tint val="75000"/>
                  </a:schemeClr>
                </a:solidFill>
              </a:defRPr>
            </a:lvl3pPr>
            <a:lvl4pPr marL="4540133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4pPr>
            <a:lvl5pPr marL="6053511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5pPr>
            <a:lvl6pPr marL="7566889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6pPr>
            <a:lvl7pPr marL="9080266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7pPr>
            <a:lvl8pPr marL="10593644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8pPr>
            <a:lvl9pPr marL="12107022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834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0875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2808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607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278406"/>
            <a:ext cx="26105525" cy="82715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4821" y="10490535"/>
            <a:ext cx="1280447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4821" y="15631784"/>
            <a:ext cx="12804474" cy="2299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2810" y="10490535"/>
            <a:ext cx="1286753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2810" y="15631784"/>
            <a:ext cx="12867534" cy="2299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30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496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035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534" y="6161587"/>
            <a:ext cx="15322808" cy="30411646"/>
          </a:xfrm>
        </p:spPr>
        <p:txBody>
          <a:bodyPr/>
          <a:lstStyle>
            <a:lvl1pPr>
              <a:defRPr sz="10592"/>
            </a:lvl1pPr>
            <a:lvl2pPr>
              <a:defRPr sz="9268"/>
            </a:lvl2pPr>
            <a:lvl3pPr>
              <a:defRPr sz="7944"/>
            </a:lvl3pPr>
            <a:lvl4pPr>
              <a:defRPr sz="6620"/>
            </a:lvl4pPr>
            <a:lvl5pPr>
              <a:defRPr sz="6620"/>
            </a:lvl5pPr>
            <a:lvl6pPr>
              <a:defRPr sz="6620"/>
            </a:lvl6pPr>
            <a:lvl7pPr>
              <a:defRPr sz="6620"/>
            </a:lvl7pPr>
            <a:lvl8pPr>
              <a:defRPr sz="6620"/>
            </a:lvl8pPr>
            <a:lvl9pPr>
              <a:defRPr sz="662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66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67534" y="6161587"/>
            <a:ext cx="15322808" cy="30411646"/>
          </a:xfrm>
        </p:spPr>
        <p:txBody>
          <a:bodyPr anchor="t"/>
          <a:lstStyle>
            <a:lvl1pPr marL="0" indent="0">
              <a:buNone/>
              <a:defRPr sz="10592"/>
            </a:lvl1pPr>
            <a:lvl2pPr marL="1513378" indent="0">
              <a:buNone/>
              <a:defRPr sz="9268"/>
            </a:lvl2pPr>
            <a:lvl3pPr marL="3026755" indent="0">
              <a:buNone/>
              <a:defRPr sz="7944"/>
            </a:lvl3pPr>
            <a:lvl4pPr marL="4540133" indent="0">
              <a:buNone/>
              <a:defRPr sz="6620"/>
            </a:lvl4pPr>
            <a:lvl5pPr marL="6053511" indent="0">
              <a:buNone/>
              <a:defRPr sz="6620"/>
            </a:lvl5pPr>
            <a:lvl6pPr marL="7566889" indent="0">
              <a:buNone/>
              <a:defRPr sz="6620"/>
            </a:lvl6pPr>
            <a:lvl7pPr marL="9080266" indent="0">
              <a:buNone/>
              <a:defRPr sz="6620"/>
            </a:lvl7pPr>
            <a:lvl8pPr marL="10593644" indent="0">
              <a:buNone/>
              <a:defRPr sz="6620"/>
            </a:lvl8pPr>
            <a:lvl9pPr marL="12107022" indent="0">
              <a:buNone/>
              <a:defRPr sz="66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797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701A8-82E5-794F-905B-16BDFE9CC1CA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77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E1D3938-105C-0E40-9F97-7D995483F3BC}"/>
              </a:ext>
            </a:extLst>
          </p:cNvPr>
          <p:cNvSpPr txBox="1"/>
          <p:nvPr/>
        </p:nvSpPr>
        <p:spPr>
          <a:xfrm>
            <a:off x="9017319" y="3156455"/>
            <a:ext cx="129449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Name 1, Affiliation 1; Name 2, Affiliation 2</a:t>
            </a:r>
          </a:p>
          <a:p>
            <a:pPr algn="ctr"/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Name 3, Affiliation 3; Name 4, Affiliation 4</a:t>
            </a:r>
          </a:p>
          <a:p>
            <a:pPr algn="ctr"/>
            <a:endParaRPr lang="en-US" sz="4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F575DD-BA7F-C547-8601-B9C6A0281AAF}"/>
              </a:ext>
            </a:extLst>
          </p:cNvPr>
          <p:cNvSpPr txBox="1"/>
          <p:nvPr/>
        </p:nvSpPr>
        <p:spPr>
          <a:xfrm>
            <a:off x="9017319" y="689820"/>
            <a:ext cx="1294496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2964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impacts of steam injection technology upon volatile formation and stripping during wort boiling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49111F-7132-5E4E-9E0A-2FA147A5EA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4559" y="2558961"/>
            <a:ext cx="5921878" cy="131896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1721B39-F86E-4C4C-B053-774D9D637E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85362" y="2633238"/>
            <a:ext cx="2167309" cy="151827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B20E54E-C28E-2F48-9E2A-3AAFC42CFA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17394" y="2729142"/>
            <a:ext cx="1370644" cy="133609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3B5903C-EFFC-1F4A-9CFE-EBD382ED4831}"/>
              </a:ext>
            </a:extLst>
          </p:cNvPr>
          <p:cNvCxnSpPr>
            <a:cxnSpLocks/>
          </p:cNvCxnSpPr>
          <p:nvPr/>
        </p:nvCxnSpPr>
        <p:spPr>
          <a:xfrm>
            <a:off x="2748593" y="5095447"/>
            <a:ext cx="24770087" cy="0"/>
          </a:xfrm>
          <a:prstGeom prst="line">
            <a:avLst/>
          </a:prstGeom>
          <a:ln w="41275">
            <a:solidFill>
              <a:srgbClr val="2964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50495E5-79CE-46DE-9582-D57E99A6BBE0}"/>
              </a:ext>
            </a:extLst>
          </p:cNvPr>
          <p:cNvSpPr txBox="1"/>
          <p:nvPr/>
        </p:nvSpPr>
        <p:spPr>
          <a:xfrm>
            <a:off x="949881" y="735515"/>
            <a:ext cx="44756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i="1" dirty="0">
                <a:latin typeface="Arial" panose="020B0604020202020204" pitchFamily="34" charset="0"/>
                <a:cs typeface="Arial" panose="020B0604020202020204" pitchFamily="34" charset="0"/>
              </a:rPr>
              <a:t>A/M - ###</a:t>
            </a:r>
            <a:endParaRPr lang="en-US" sz="4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447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E32DC17606274A8FBA2878EBB9D169" ma:contentTypeVersion="2" ma:contentTypeDescription="Create a new document." ma:contentTypeScope="" ma:versionID="77b305d0b3edcf011fef2ef236277ec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76306148d0f7b992e79f2d9b1f249a81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D75FBF-274C-4CE4-8E18-2B69D5800AD9}"/>
</file>

<file path=customXml/itemProps2.xml><?xml version="1.0" encoding="utf-8"?>
<ds:datastoreItem xmlns:ds="http://schemas.openxmlformats.org/officeDocument/2006/customXml" ds:itemID="{0231202B-642F-445E-8585-A615B71786A9}"/>
</file>

<file path=customXml/itemProps3.xml><?xml version="1.0" encoding="utf-8"?>
<ds:datastoreItem xmlns:ds="http://schemas.openxmlformats.org/officeDocument/2006/customXml" ds:itemID="{F5C146EA-7009-400D-8CF9-31049227D1D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</TotalTime>
  <Words>41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Keswani</dc:creator>
  <cp:lastModifiedBy>Emma Nygren</cp:lastModifiedBy>
  <cp:revision>11</cp:revision>
  <dcterms:created xsi:type="dcterms:W3CDTF">2018-05-02T15:40:18Z</dcterms:created>
  <dcterms:modified xsi:type="dcterms:W3CDTF">2018-05-21T22:12:44Z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0x01010083E32DC17606274A8FBA2878EBB9D169</vt:lpwstr>
  </property>
  <property fmtid="{D5CDD505-2E9C-101B-9397-08002B2CF9AE}" pid="3" name="Order">
    <vt:r8>1100</vt:r8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