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15"/>
    <p:restoredTop sz="94689"/>
  </p:normalViewPr>
  <p:slideViewPr>
    <p:cSldViewPr snapToGrid="0" snapToObjects="1">
      <p:cViewPr varScale="1">
        <p:scale>
          <a:sx n="202" d="100"/>
          <a:sy n="202" d="100"/>
        </p:scale>
        <p:origin x="21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736AF-E8EC-8045-B445-87DF8130C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32F07-9B54-4542-B3E8-0571E2AD9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5CF13-0BB1-844C-8517-AF2B23D76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642D6-629C-3044-8396-3ACA79CD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C87A8-7053-F840-95F9-11F815BF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BBED-801D-084C-9CB9-2BB1071E7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47F88-8E3B-9A45-82B1-2B6D79D34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A649F-47E1-974F-B37D-0E711DD00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E7A05-5CB4-1F48-97D1-FB983AFB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B0BE0-658C-5443-B6BB-574BF6F6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8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F4B730-B46D-2E42-B740-3D9F5889E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32133-6936-204D-917C-618ABD25B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43660-B7A0-C440-A692-C3B9851DA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7B1E3-AC50-9145-A5EB-57598E97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1BE25-C78E-4D4E-A556-710E9FB5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3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D2452-6557-B048-8723-D7DC8AB02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22E9F-2857-C045-A8A1-7EAED8DA8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561DF-5449-4D40-A871-C7669E53F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F583E-8620-B14B-A95E-0A8767DE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25DF-87CF-C04D-9ACA-96424C035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40EF-2C13-8740-91D1-0B7D597B1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1CB24-57B5-974A-9D1D-1ADEAE3C5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22342-0ADD-C84D-BF42-09D5586FE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9819A-8525-3A49-B153-9EEBB138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8DCF9-439E-6446-951E-CC993EA1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7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2D59A-5EBF-0243-8543-24B60C27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7D86-2A0E-7647-A201-11E0A569E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4ACB1-75FE-B041-B039-FD1DE8A22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05D88-45FA-D049-9217-A7119F13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CC9DE-2430-F345-801C-269BF7D0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A61503-477E-2A43-8F33-FA17066F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3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6F5DA-FECE-A34E-A3A6-25877613E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937FC-A85F-F046-B8BA-04ADB4590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D8EB4-9650-144F-8FAA-611DB11F3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631F67-5B24-DE4E-8247-80262ECD9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23D6C6-93A1-C74E-ABBA-8658D5079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CE0BC-55DA-454B-BBA9-069493D4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A9E1AE-E0F9-CF48-B77F-7DEFD8DC3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1174A6-F63B-2448-B9B0-E27101EC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2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E0624-0991-3F42-BC1C-91C7A562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FF1AA1-6D9B-9843-A54C-584C89FAC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B0EC4-30EF-9843-A708-D8BA3D8A2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63E54-252E-5249-982E-C82CE42C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3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2C420-0F19-8840-99C4-8A37FAE4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AC97C-1420-E74E-85A3-420B1985E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D7E88-88D6-D747-B38E-AEA8D3A03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1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39C55-76AB-AD4E-989D-7590D71A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A7D53-2C06-5E44-8BC5-81A641A74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B54D6-4547-9846-9E95-23DB6E961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4F9B7-B6CE-8B4D-B368-C14DC6199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5FDC8-30E7-5443-9E65-44E55B3F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873F4-7CBE-B446-B7E4-E91D96FBD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9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D4339-866D-6D4E-B3B6-689875005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B05350-B5BF-594A-AC52-B67792EE4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C5AAC-60F0-EE49-9727-1C19F6100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5DBED-4AB9-9542-B891-2826101CF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641DE-9BF5-A44E-A2DA-16AE5B87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00C21-64F2-2E4A-AAB0-A2145A8E4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4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BC7974-F8EA-C34A-A53C-CB78A965F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4809A-1CC7-134C-8669-C954844E3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F38D8-57C6-204C-882C-D6E9E66AD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2CF9D-3151-9443-85F5-7BF110AE4A14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C21D8-051B-894A-A76E-787BB032DC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73369-611C-DF46-A267-EE87DE0AE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19AD4-9DEC-AC41-8A48-445D7A18F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7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72C8E2A-5B2A-F341-946D-A821FC847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744" y="376866"/>
            <a:ext cx="3107341" cy="6898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20FEA5-5027-0B45-AE05-5D9B40C9AFA5}"/>
              </a:ext>
            </a:extLst>
          </p:cNvPr>
          <p:cNvSpPr txBox="1"/>
          <p:nvPr/>
        </p:nvSpPr>
        <p:spPr>
          <a:xfrm>
            <a:off x="684599" y="1718176"/>
            <a:ext cx="1069767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2964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Title of Their Work Goes Here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 Smith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 Smith’s Affiliations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3887F13-047F-1A4D-81B5-4747BA7B5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66406"/>
            <a:ext cx="12192000" cy="43267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355696-3EC8-214C-810B-59D4F9043E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3668" y="335493"/>
            <a:ext cx="2003394" cy="69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72C8E2A-5B2A-F341-946D-A821FC847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4919" y="411139"/>
            <a:ext cx="2379454" cy="52826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814B404-300E-1749-A29B-CB0CF08D110A}"/>
              </a:ext>
            </a:extLst>
          </p:cNvPr>
          <p:cNvSpPr/>
          <p:nvPr/>
        </p:nvSpPr>
        <p:spPr>
          <a:xfrm>
            <a:off x="2" y="288713"/>
            <a:ext cx="9304420" cy="764204"/>
          </a:xfrm>
          <a:prstGeom prst="rect">
            <a:avLst/>
          </a:prstGeom>
          <a:solidFill>
            <a:srgbClr val="2964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8F27E9-ED8C-5D4E-B86C-5A8B46B33595}"/>
              </a:ext>
            </a:extLst>
          </p:cNvPr>
          <p:cNvSpPr txBox="1"/>
          <p:nvPr/>
        </p:nvSpPr>
        <p:spPr>
          <a:xfrm>
            <a:off x="691595" y="308447"/>
            <a:ext cx="8522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Title of Their Work Goes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F60D12-C16F-EE48-AC10-6F74FE8183F4}"/>
              </a:ext>
            </a:extLst>
          </p:cNvPr>
          <p:cNvSpPr txBox="1"/>
          <p:nvPr/>
        </p:nvSpPr>
        <p:spPr>
          <a:xfrm>
            <a:off x="1113296" y="2846375"/>
            <a:ext cx="84259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 MT Std" panose="020B0502020104020204" pitchFamily="34" charset="77"/>
              </a:rPr>
              <a:t>Lorem ipsum dolor sit </a:t>
            </a:r>
            <a:r>
              <a:rPr lang="en-US" dirty="0" err="1">
                <a:latin typeface="Abadi MT Std" panose="020B0502020104020204" pitchFamily="34" charset="77"/>
              </a:rPr>
              <a:t>amet</a:t>
            </a:r>
            <a:r>
              <a:rPr lang="en-US" dirty="0">
                <a:latin typeface="Abadi MT Std" panose="020B0502020104020204" pitchFamily="34" charset="77"/>
              </a:rPr>
              <a:t>, </a:t>
            </a:r>
            <a:r>
              <a:rPr lang="en-US" dirty="0" err="1">
                <a:latin typeface="Abadi MT Std" panose="020B0502020104020204" pitchFamily="34" charset="77"/>
              </a:rPr>
              <a:t>consectetur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adipiscing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elit</a:t>
            </a:r>
            <a:r>
              <a:rPr lang="en-US" dirty="0">
                <a:latin typeface="Abadi MT Std" panose="020B0502020104020204" pitchFamily="34" charset="77"/>
              </a:rPr>
              <a:t>. Nam ipsum mi, </a:t>
            </a:r>
            <a:r>
              <a:rPr lang="en-US" dirty="0" err="1">
                <a:latin typeface="Abadi MT Std" panose="020B0502020104020204" pitchFamily="34" charset="77"/>
              </a:rPr>
              <a:t>vehicula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sed</a:t>
            </a:r>
            <a:r>
              <a:rPr lang="en-US" dirty="0">
                <a:latin typeface="Abadi MT Std" panose="020B0502020104020204" pitchFamily="34" charset="77"/>
              </a:rPr>
              <a:t> ligula </a:t>
            </a:r>
            <a:r>
              <a:rPr lang="en-US" dirty="0" err="1">
                <a:latin typeface="Abadi MT Std" panose="020B0502020104020204" pitchFamily="34" charset="77"/>
              </a:rPr>
              <a:t>eget</a:t>
            </a:r>
            <a:r>
              <a:rPr lang="en-US" dirty="0">
                <a:latin typeface="Abadi MT Std" panose="020B0502020104020204" pitchFamily="34" charset="7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badi MT Std" panose="020B0502020104020204" pitchFamily="34" charset="77"/>
              </a:rPr>
              <a:t>Praesent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luctus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nulla</a:t>
            </a:r>
            <a:r>
              <a:rPr lang="en-US" dirty="0">
                <a:latin typeface="Abadi MT Std" panose="020B0502020104020204" pitchFamily="34" charset="77"/>
              </a:rPr>
              <a:t> ac </a:t>
            </a:r>
            <a:r>
              <a:rPr lang="en-US" dirty="0" err="1">
                <a:latin typeface="Abadi MT Std" panose="020B0502020104020204" pitchFamily="34" charset="77"/>
              </a:rPr>
              <a:t>ultricies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hendrerit</a:t>
            </a:r>
            <a:r>
              <a:rPr lang="en-US" dirty="0">
                <a:latin typeface="Abadi MT Std" panose="020B0502020104020204" pitchFamily="34" charset="77"/>
              </a:rPr>
              <a:t>. Lorem ipsum dolor sit </a:t>
            </a:r>
            <a:r>
              <a:rPr lang="en-US" dirty="0" err="1">
                <a:latin typeface="Abadi MT Std" panose="020B0502020104020204" pitchFamily="34" charset="77"/>
              </a:rPr>
              <a:t>amet</a:t>
            </a:r>
            <a:r>
              <a:rPr lang="en-US" dirty="0">
                <a:latin typeface="Abadi MT Std" panose="020B0502020104020204" pitchFamily="34" charset="77"/>
              </a:rPr>
              <a:t>, </a:t>
            </a:r>
            <a:r>
              <a:rPr lang="en-US" dirty="0" err="1">
                <a:latin typeface="Abadi MT Std" panose="020B0502020104020204" pitchFamily="34" charset="77"/>
              </a:rPr>
              <a:t>consectetur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adipiscing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elit</a:t>
            </a:r>
            <a:r>
              <a:rPr lang="en-US" dirty="0">
                <a:latin typeface="Abadi MT Std" panose="020B0502020104020204" pitchFamily="34" charset="77"/>
              </a:rPr>
              <a:t>. Nam ipsum mi, </a:t>
            </a:r>
            <a:r>
              <a:rPr lang="en-US" dirty="0" err="1">
                <a:latin typeface="Abadi MT Std" panose="020B0502020104020204" pitchFamily="34" charset="77"/>
              </a:rPr>
              <a:t>vehicula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sed</a:t>
            </a:r>
            <a:r>
              <a:rPr lang="en-US" dirty="0">
                <a:latin typeface="Abadi MT Std" panose="020B0502020104020204" pitchFamily="34" charset="77"/>
              </a:rPr>
              <a:t> ligula </a:t>
            </a:r>
            <a:r>
              <a:rPr lang="en-US" dirty="0" err="1">
                <a:latin typeface="Abadi MT Std" panose="020B0502020104020204" pitchFamily="34" charset="77"/>
              </a:rPr>
              <a:t>eget</a:t>
            </a:r>
            <a:r>
              <a:rPr lang="en-US" dirty="0">
                <a:latin typeface="Abadi MT Std" panose="020B0502020104020204" pitchFamily="34" charset="7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badi MT Std" panose="020B0502020104020204" pitchFamily="34" charset="77"/>
              </a:rPr>
              <a:t>Praesent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luctus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nulla</a:t>
            </a:r>
            <a:r>
              <a:rPr lang="en-US" dirty="0">
                <a:latin typeface="Abadi MT Std" panose="020B0502020104020204" pitchFamily="34" charset="77"/>
              </a:rPr>
              <a:t> ac </a:t>
            </a:r>
            <a:r>
              <a:rPr lang="en-US" dirty="0" err="1">
                <a:latin typeface="Abadi MT Std" panose="020B0502020104020204" pitchFamily="34" charset="77"/>
              </a:rPr>
              <a:t>ultricies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hendrerit</a:t>
            </a:r>
            <a:r>
              <a:rPr lang="en-US" dirty="0">
                <a:latin typeface="Abadi MT Std" panose="020B0502020104020204" pitchFamily="34" charset="7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 MT Std" panose="020B0502020104020204" pitchFamily="34" charset="77"/>
              </a:rPr>
              <a:t>Lorem ipsum dolor sit </a:t>
            </a:r>
            <a:r>
              <a:rPr lang="en-US" dirty="0" err="1">
                <a:latin typeface="Abadi MT Std" panose="020B0502020104020204" pitchFamily="34" charset="77"/>
              </a:rPr>
              <a:t>amet</a:t>
            </a:r>
            <a:r>
              <a:rPr lang="en-US" dirty="0">
                <a:latin typeface="Abadi MT Std" panose="020B0502020104020204" pitchFamily="34" charset="77"/>
              </a:rPr>
              <a:t>, </a:t>
            </a:r>
            <a:r>
              <a:rPr lang="en-US" dirty="0" err="1">
                <a:latin typeface="Abadi MT Std" panose="020B0502020104020204" pitchFamily="34" charset="77"/>
              </a:rPr>
              <a:t>consectetur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adipiscing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elit</a:t>
            </a:r>
            <a:r>
              <a:rPr lang="en-US" dirty="0">
                <a:latin typeface="Abadi MT Std" panose="020B0502020104020204" pitchFamily="34" charset="77"/>
              </a:rPr>
              <a:t>. Nam ipsum mi, </a:t>
            </a:r>
            <a:r>
              <a:rPr lang="en-US" dirty="0" err="1">
                <a:latin typeface="Abadi MT Std" panose="020B0502020104020204" pitchFamily="34" charset="77"/>
              </a:rPr>
              <a:t>vehicula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sed</a:t>
            </a:r>
            <a:r>
              <a:rPr lang="en-US" dirty="0">
                <a:latin typeface="Abadi MT Std" panose="020B0502020104020204" pitchFamily="34" charset="77"/>
              </a:rPr>
              <a:t> ligula </a:t>
            </a:r>
            <a:r>
              <a:rPr lang="en-US" dirty="0" err="1">
                <a:latin typeface="Abadi MT Std" panose="020B0502020104020204" pitchFamily="34" charset="77"/>
              </a:rPr>
              <a:t>eget</a:t>
            </a:r>
            <a:r>
              <a:rPr lang="en-US" dirty="0">
                <a:latin typeface="Abadi MT Std" panose="020B0502020104020204" pitchFamily="34" charset="7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badi MT Std" panose="020B0502020104020204" pitchFamily="34" charset="77"/>
              </a:rPr>
              <a:t>Praesent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luctus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nulla</a:t>
            </a:r>
            <a:r>
              <a:rPr lang="en-US" dirty="0">
                <a:latin typeface="Abadi MT Std" panose="020B0502020104020204" pitchFamily="34" charset="77"/>
              </a:rPr>
              <a:t> ac </a:t>
            </a:r>
            <a:r>
              <a:rPr lang="en-US" dirty="0" err="1">
                <a:latin typeface="Abadi MT Std" panose="020B0502020104020204" pitchFamily="34" charset="77"/>
              </a:rPr>
              <a:t>ultricies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hendrerit</a:t>
            </a:r>
            <a:r>
              <a:rPr lang="en-US" dirty="0">
                <a:latin typeface="Abadi MT Std" panose="020B0502020104020204" pitchFamily="34" charset="7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 MT Std" panose="020B0502020104020204" pitchFamily="34" charset="77"/>
              </a:rPr>
              <a:t>Lorem ipsum dolor sit </a:t>
            </a:r>
            <a:r>
              <a:rPr lang="en-US" dirty="0" err="1">
                <a:latin typeface="Abadi MT Std" panose="020B0502020104020204" pitchFamily="34" charset="77"/>
              </a:rPr>
              <a:t>amet</a:t>
            </a:r>
            <a:r>
              <a:rPr lang="en-US" dirty="0">
                <a:latin typeface="Abadi MT Std" panose="020B0502020104020204" pitchFamily="34" charset="77"/>
              </a:rPr>
              <a:t>, </a:t>
            </a:r>
            <a:r>
              <a:rPr lang="en-US" dirty="0" err="1">
                <a:latin typeface="Abadi MT Std" panose="020B0502020104020204" pitchFamily="34" charset="77"/>
              </a:rPr>
              <a:t>consectetur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adipiscing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elit</a:t>
            </a:r>
            <a:r>
              <a:rPr lang="en-US" dirty="0">
                <a:latin typeface="Abadi MT Std" panose="020B0502020104020204" pitchFamily="34" charset="77"/>
              </a:rPr>
              <a:t>. Nam ipsum mi, </a:t>
            </a:r>
            <a:r>
              <a:rPr lang="en-US" dirty="0" err="1">
                <a:latin typeface="Abadi MT Std" panose="020B0502020104020204" pitchFamily="34" charset="77"/>
              </a:rPr>
              <a:t>vehicula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sed</a:t>
            </a:r>
            <a:r>
              <a:rPr lang="en-US" dirty="0">
                <a:latin typeface="Abadi MT Std" panose="020B0502020104020204" pitchFamily="34" charset="77"/>
              </a:rPr>
              <a:t> ligula </a:t>
            </a:r>
            <a:r>
              <a:rPr lang="en-US" dirty="0" err="1">
                <a:latin typeface="Abadi MT Std" panose="020B0502020104020204" pitchFamily="34" charset="77"/>
              </a:rPr>
              <a:t>eget</a:t>
            </a:r>
            <a:r>
              <a:rPr lang="en-US" dirty="0">
                <a:latin typeface="Abadi MT Std" panose="020B0502020104020204" pitchFamily="34" charset="7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badi MT Std" panose="020B0502020104020204" pitchFamily="34" charset="77"/>
              </a:rPr>
              <a:t>Praesent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luctus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nulla</a:t>
            </a:r>
            <a:r>
              <a:rPr lang="en-US" dirty="0">
                <a:latin typeface="Abadi MT Std" panose="020B0502020104020204" pitchFamily="34" charset="77"/>
              </a:rPr>
              <a:t> ac </a:t>
            </a:r>
            <a:r>
              <a:rPr lang="en-US" dirty="0" err="1">
                <a:latin typeface="Abadi MT Std" panose="020B0502020104020204" pitchFamily="34" charset="77"/>
              </a:rPr>
              <a:t>ultricies</a:t>
            </a:r>
            <a:r>
              <a:rPr lang="en-US" dirty="0">
                <a:latin typeface="Abadi MT Std" panose="020B0502020104020204" pitchFamily="34" charset="77"/>
              </a:rPr>
              <a:t> </a:t>
            </a:r>
            <a:r>
              <a:rPr lang="en-US" dirty="0" err="1">
                <a:latin typeface="Abadi MT Std" panose="020B0502020104020204" pitchFamily="34" charset="77"/>
              </a:rPr>
              <a:t>hendrerit</a:t>
            </a:r>
            <a:r>
              <a:rPr lang="en-US" dirty="0">
                <a:latin typeface="Abadi MT Std" panose="020B0502020104020204" pitchFamily="34" charset="7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badi MT Std" panose="020B05020201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95387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E32DC17606274A8FBA2878EBB9D169" ma:contentTypeVersion="2" ma:contentTypeDescription="Create a new document." ma:contentTypeScope="" ma:versionID="77b305d0b3edcf011fef2ef236277ec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6306148d0f7b992e79f2d9b1f249a8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081C1C-6EF1-475D-AF03-FBCE7E757D3D}"/>
</file>

<file path=customXml/itemProps2.xml><?xml version="1.0" encoding="utf-8"?>
<ds:datastoreItem xmlns:ds="http://schemas.openxmlformats.org/officeDocument/2006/customXml" ds:itemID="{4174F8C8-B66D-49F1-B53D-D6F4BA357E0A}"/>
</file>

<file path=customXml/itemProps3.xml><?xml version="1.0" encoding="utf-8"?>
<ds:datastoreItem xmlns:ds="http://schemas.openxmlformats.org/officeDocument/2006/customXml" ds:itemID="{CCF5C21C-646C-448C-83F3-56A946BFCE1C}"/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123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Abadi MT Std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Ben Keswani</cp:lastModifiedBy>
  <cp:revision>20</cp:revision>
  <dcterms:created xsi:type="dcterms:W3CDTF">2018-05-02T15:53:06Z</dcterms:created>
  <dcterms:modified xsi:type="dcterms:W3CDTF">2018-05-03T18:56:30Z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0x01010083E32DC17606274A8FBA2878EBB9D169</vt:lpwstr>
  </property>
  <property fmtid="{D5CDD505-2E9C-101B-9397-08002B2CF9AE}" pid="3" name="Order">
    <vt:r8>1200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