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308" r:id="rId5"/>
    <p:sldId id="309" r:id="rId6"/>
    <p:sldId id="301" r:id="rId7"/>
    <p:sldId id="302" r:id="rId8"/>
    <p:sldId id="310" r:id="rId9"/>
    <p:sldId id="257" r:id="rId10"/>
    <p:sldId id="259" r:id="rId11"/>
    <p:sldId id="304" r:id="rId12"/>
    <p:sldId id="278" r:id="rId13"/>
    <p:sldId id="306" r:id="rId14"/>
    <p:sldId id="30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er Setup Instructions" id="{AA5788D2-30F8-42C7-B07F-59431EDBC0E5}">
          <p14:sldIdLst>
            <p14:sldId id="308"/>
            <p14:sldId id="309"/>
          </p14:sldIdLst>
        </p14:section>
        <p14:section name="Presentation" id="{EC2262F7-9D71-4E0A-B5B8-BAB2414BE88E}">
          <p14:sldIdLst>
            <p14:sldId id="301"/>
            <p14:sldId id="302"/>
            <p14:sldId id="310"/>
            <p14:sldId id="257"/>
            <p14:sldId id="259"/>
            <p14:sldId id="304"/>
            <p14:sldId id="278"/>
            <p14:sldId id="306"/>
            <p14:sldId id="3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DDCB"/>
    <a:srgbClr val="D4A626"/>
    <a:srgbClr val="545759"/>
    <a:srgbClr val="966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76B346-84CF-4F46-BC24-C8394A1B0CAC}" v="5" dt="2025-01-24T16:24:33.215"/>
    <p1510:client id="{A0874741-2EE0-6C2A-E7C5-BC24F8AC99C6}" v="6" dt="2025-01-24T16:12:50.535"/>
    <p1510:client id="{C8AD5A43-1CA7-56BC-9599-DACE732A2B96}" v="85" dt="2025-01-23T17:20:18.0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72" autoAdjust="0"/>
  </p:normalViewPr>
  <p:slideViewPr>
    <p:cSldViewPr snapToGrid="0">
      <p:cViewPr varScale="1">
        <p:scale>
          <a:sx n="97" d="100"/>
          <a:sy n="97" d="100"/>
        </p:scale>
        <p:origin x="10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98370E-4234-4F60-AF21-34DAB7EACB2E}"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1941A3C5-8817-47EC-97A6-980EAC2E6999}">
      <dgm:prSet custT="1"/>
      <dgm:spPr>
        <a:solidFill>
          <a:schemeClr val="accent3"/>
        </a:solidFill>
        <a:ln>
          <a:solidFill>
            <a:schemeClr val="accent3"/>
          </a:solidFill>
        </a:ln>
      </dgm:spPr>
      <dgm:t>
        <a:bodyPr/>
        <a:lstStyle/>
        <a:p>
          <a:r>
            <a:rPr lang="en-US" sz="1800"/>
            <a:t>Learn from the best! </a:t>
          </a:r>
        </a:p>
      </dgm:t>
    </dgm:pt>
    <dgm:pt modelId="{46AB2EFA-0EFF-4918-8FAE-ACB8A248FAD1}" type="parTrans" cxnId="{20024B79-957D-4210-8462-B0516724E249}">
      <dgm:prSet/>
      <dgm:spPr/>
      <dgm:t>
        <a:bodyPr/>
        <a:lstStyle/>
        <a:p>
          <a:endParaRPr lang="en-US" sz="2000"/>
        </a:p>
      </dgm:t>
    </dgm:pt>
    <dgm:pt modelId="{1A48B012-E29D-4031-B7D7-C147655C0AF6}" type="sibTrans" cxnId="{20024B79-957D-4210-8462-B0516724E249}">
      <dgm:prSet/>
      <dgm:spPr/>
      <dgm:t>
        <a:bodyPr/>
        <a:lstStyle/>
        <a:p>
          <a:endParaRPr lang="en-US" sz="2000"/>
        </a:p>
      </dgm:t>
    </dgm:pt>
    <dgm:pt modelId="{AF2C78C6-7676-43C4-8A13-4F31340517AC}">
      <dgm:prSet custT="1"/>
      <dgm:spPr>
        <a:solidFill>
          <a:srgbClr val="EDDDCB">
            <a:alpha val="90000"/>
          </a:srgbClr>
        </a:solidFill>
      </dgm:spPr>
      <dgm:t>
        <a:bodyPr/>
        <a:lstStyle/>
        <a:p>
          <a:r>
            <a:rPr lang="en-US" sz="1600" b="1"/>
            <a:t>20+ subject matter experts</a:t>
          </a:r>
          <a:endParaRPr lang="en-US" sz="1600"/>
        </a:p>
      </dgm:t>
    </dgm:pt>
    <dgm:pt modelId="{5C9FAB22-BF96-4E5D-8DE8-FF62F11981C0}" type="parTrans" cxnId="{A7461694-D0F7-42EF-89D6-AD72A8673A13}">
      <dgm:prSet/>
      <dgm:spPr/>
      <dgm:t>
        <a:bodyPr/>
        <a:lstStyle/>
        <a:p>
          <a:endParaRPr lang="en-US" sz="2000"/>
        </a:p>
      </dgm:t>
    </dgm:pt>
    <dgm:pt modelId="{91E2245F-3905-4E9C-9C15-48D7F11113AB}" type="sibTrans" cxnId="{A7461694-D0F7-42EF-89D6-AD72A8673A13}">
      <dgm:prSet/>
      <dgm:spPr/>
      <dgm:t>
        <a:bodyPr/>
        <a:lstStyle/>
        <a:p>
          <a:endParaRPr lang="en-US" sz="2000"/>
        </a:p>
      </dgm:t>
    </dgm:pt>
    <dgm:pt modelId="{0CEBEDDC-8681-4AE7-8818-D89A0962F560}">
      <dgm:prSet custT="1"/>
      <dgm:spPr>
        <a:solidFill>
          <a:srgbClr val="EDDDCB">
            <a:alpha val="90000"/>
          </a:srgbClr>
        </a:solidFill>
      </dgm:spPr>
      <dgm:t>
        <a:bodyPr/>
        <a:lstStyle/>
        <a:p>
          <a:pPr rtl="0"/>
          <a:r>
            <a:rPr lang="en-US" sz="1600">
              <a:latin typeface="Verdana"/>
            </a:rPr>
            <a:t>Share</a:t>
          </a:r>
          <a:r>
            <a:rPr lang="en-US" sz="1600"/>
            <a:t> your experience and learn from </a:t>
          </a:r>
          <a:r>
            <a:rPr lang="en-US" sz="1600">
              <a:latin typeface="Verdana"/>
            </a:rPr>
            <a:t>peers</a:t>
          </a:r>
          <a:endParaRPr lang="en-US" sz="1600"/>
        </a:p>
      </dgm:t>
    </dgm:pt>
    <dgm:pt modelId="{5B27B92F-69A8-455B-BB29-E20AE4E617B7}" type="parTrans" cxnId="{08FDB880-2F18-4A2D-805E-CF5176ABF94D}">
      <dgm:prSet/>
      <dgm:spPr/>
      <dgm:t>
        <a:bodyPr/>
        <a:lstStyle/>
        <a:p>
          <a:endParaRPr lang="en-US" sz="2000"/>
        </a:p>
      </dgm:t>
    </dgm:pt>
    <dgm:pt modelId="{90348A9F-F4AE-4A99-8E81-B92DB1C297A9}" type="sibTrans" cxnId="{08FDB880-2F18-4A2D-805E-CF5176ABF94D}">
      <dgm:prSet/>
      <dgm:spPr/>
      <dgm:t>
        <a:bodyPr/>
        <a:lstStyle/>
        <a:p>
          <a:endParaRPr lang="en-US" sz="2000"/>
        </a:p>
      </dgm:t>
    </dgm:pt>
    <dgm:pt modelId="{27C4A46F-8372-426F-94A9-B0987E54C66A}">
      <dgm:prSet custT="1"/>
      <dgm:spPr>
        <a:solidFill>
          <a:schemeClr val="accent3"/>
        </a:solidFill>
        <a:ln>
          <a:solidFill>
            <a:schemeClr val="accent3"/>
          </a:solidFill>
        </a:ln>
      </dgm:spPr>
      <dgm:t>
        <a:bodyPr/>
        <a:lstStyle/>
        <a:p>
          <a:r>
            <a:rPr lang="en-US" sz="1800"/>
            <a:t>Flexible learning with a focus on collaboration and networking</a:t>
          </a:r>
        </a:p>
      </dgm:t>
    </dgm:pt>
    <dgm:pt modelId="{CBDD26F9-4887-4C4A-AC89-6FD8CCA9FB68}" type="parTrans" cxnId="{7F7FF0C8-A67D-470B-A778-594CBBA63CEF}">
      <dgm:prSet/>
      <dgm:spPr/>
      <dgm:t>
        <a:bodyPr/>
        <a:lstStyle/>
        <a:p>
          <a:endParaRPr lang="en-US" sz="2000"/>
        </a:p>
      </dgm:t>
    </dgm:pt>
    <dgm:pt modelId="{8179498A-099E-4836-B23F-E37DD1653EBF}" type="sibTrans" cxnId="{7F7FF0C8-A67D-470B-A778-594CBBA63CEF}">
      <dgm:prSet/>
      <dgm:spPr/>
      <dgm:t>
        <a:bodyPr/>
        <a:lstStyle/>
        <a:p>
          <a:endParaRPr lang="en-US" sz="2000"/>
        </a:p>
      </dgm:t>
    </dgm:pt>
    <dgm:pt modelId="{CE5C001C-C8A9-44A3-92D5-E7F8A10C3671}">
      <dgm:prSet custT="1"/>
      <dgm:spPr>
        <a:solidFill>
          <a:srgbClr val="EDDDCB">
            <a:alpha val="90000"/>
          </a:srgbClr>
        </a:solidFill>
      </dgm:spPr>
      <dgm:t>
        <a:bodyPr/>
        <a:lstStyle/>
        <a:p>
          <a:pPr rtl="0">
            <a:lnSpc>
              <a:spcPct val="100000"/>
            </a:lnSpc>
            <a:spcAft>
              <a:spcPts val="1200"/>
            </a:spcAft>
            <a:buNone/>
          </a:pPr>
          <a:r>
            <a:rPr lang="en-US" sz="1600" b="1"/>
            <a:t>6 weeks virtual + </a:t>
          </a:r>
          <a:r>
            <a:rPr lang="en-US" sz="1600" b="1">
              <a:latin typeface="Verdana"/>
            </a:rPr>
            <a:t>4-5</a:t>
          </a:r>
          <a:r>
            <a:rPr lang="en-US" sz="1600" b="1"/>
            <a:t> </a:t>
          </a:r>
          <a:r>
            <a:rPr lang="en-US" sz="1600" b="1">
              <a:latin typeface="Verdana"/>
            </a:rPr>
            <a:t>days </a:t>
          </a:r>
          <a:r>
            <a:rPr lang="en-US" sz="1600" b="1"/>
            <a:t>on-site</a:t>
          </a:r>
          <a:endParaRPr lang="en-US" sz="1600"/>
        </a:p>
      </dgm:t>
    </dgm:pt>
    <dgm:pt modelId="{2B9EC6CB-7028-404D-B9AE-AE92F2161D60}" type="parTrans" cxnId="{66A90320-4881-4062-B4FE-C83F41B72289}">
      <dgm:prSet/>
      <dgm:spPr/>
      <dgm:t>
        <a:bodyPr/>
        <a:lstStyle/>
        <a:p>
          <a:endParaRPr lang="en-US" sz="2000"/>
        </a:p>
      </dgm:t>
    </dgm:pt>
    <dgm:pt modelId="{A04351D6-8214-4BED-A24E-744C648AF46D}" type="sibTrans" cxnId="{66A90320-4881-4062-B4FE-C83F41B72289}">
      <dgm:prSet/>
      <dgm:spPr/>
      <dgm:t>
        <a:bodyPr/>
        <a:lstStyle/>
        <a:p>
          <a:endParaRPr lang="en-US" sz="2000"/>
        </a:p>
      </dgm:t>
    </dgm:pt>
    <dgm:pt modelId="{A3E8B42F-8056-4647-B565-108262746648}">
      <dgm:prSet custT="1"/>
      <dgm:spPr>
        <a:solidFill>
          <a:srgbClr val="EDDDCB">
            <a:alpha val="90000"/>
          </a:srgbClr>
        </a:solidFill>
      </dgm:spPr>
      <dgm:t>
        <a:bodyPr/>
        <a:lstStyle/>
        <a:p>
          <a:pPr rtl="0">
            <a:lnSpc>
              <a:spcPct val="100000"/>
            </a:lnSpc>
            <a:spcAft>
              <a:spcPts val="1200"/>
            </a:spcAft>
            <a:buFont typeface="Arial" panose="020B0604020202020204" pitchFamily="34" charset="0"/>
            <a:buChar char="•"/>
          </a:pPr>
          <a:r>
            <a:rPr lang="en-US" sz="1600" b="0">
              <a:latin typeface="Verdana"/>
            </a:rPr>
            <a:t>Weekly live Q</a:t>
          </a:r>
          <a:r>
            <a:rPr lang="en-US" sz="1600" b="0"/>
            <a:t>&amp;A sessions</a:t>
          </a:r>
        </a:p>
        <a:p>
          <a:pPr rtl="0">
            <a:lnSpc>
              <a:spcPct val="100000"/>
            </a:lnSpc>
            <a:spcAft>
              <a:spcPts val="1200"/>
            </a:spcAft>
            <a:buFont typeface="Arial" panose="020B0604020202020204" pitchFamily="34" charset="0"/>
            <a:buChar char="•"/>
          </a:pPr>
          <a:r>
            <a:rPr lang="en-US" sz="1600" b="0"/>
            <a:t>Online discussion forum</a:t>
          </a:r>
        </a:p>
        <a:p>
          <a:pPr rtl="0">
            <a:lnSpc>
              <a:spcPct val="100000"/>
            </a:lnSpc>
            <a:spcAft>
              <a:spcPts val="1200"/>
            </a:spcAft>
            <a:buFont typeface="Arial" panose="020B0604020202020204" pitchFamily="34" charset="0"/>
            <a:buChar char="•"/>
          </a:pPr>
          <a:r>
            <a:rPr lang="en-US" sz="1600" b="0">
              <a:latin typeface="Verdana"/>
            </a:rPr>
            <a:t>Hands-on</a:t>
          </a:r>
          <a:r>
            <a:rPr lang="en-US" sz="1600" b="0"/>
            <a:t> practice </a:t>
          </a:r>
          <a:r>
            <a:rPr lang="en-US" sz="1600"/>
            <a:t>and live demonstrations</a:t>
          </a:r>
          <a:endParaRPr lang="en-US" sz="1600" b="0">
            <a:latin typeface="Verdana"/>
          </a:endParaRPr>
        </a:p>
      </dgm:t>
    </dgm:pt>
    <dgm:pt modelId="{1AAD692C-1CC3-4E9B-805F-08487465130F}" type="parTrans" cxnId="{8306E1C2-9E53-473C-85AD-96639FD13634}">
      <dgm:prSet/>
      <dgm:spPr/>
      <dgm:t>
        <a:bodyPr/>
        <a:lstStyle/>
        <a:p>
          <a:endParaRPr lang="en-US" sz="2000"/>
        </a:p>
      </dgm:t>
    </dgm:pt>
    <dgm:pt modelId="{2CE339C8-13F3-4FC7-9EF7-3D774875B33D}" type="sibTrans" cxnId="{8306E1C2-9E53-473C-85AD-96639FD13634}">
      <dgm:prSet/>
      <dgm:spPr/>
      <dgm:t>
        <a:bodyPr/>
        <a:lstStyle/>
        <a:p>
          <a:endParaRPr lang="en-US" sz="2000"/>
        </a:p>
      </dgm:t>
    </dgm:pt>
    <dgm:pt modelId="{24096F09-CEA6-409D-82C9-9621C7171D2E}">
      <dgm:prSet phldr="0" custT="1"/>
      <dgm:spPr>
        <a:solidFill>
          <a:srgbClr val="EDDDCB">
            <a:alpha val="90000"/>
          </a:srgbClr>
        </a:solidFill>
      </dgm:spPr>
      <dgm:t>
        <a:bodyPr/>
        <a:lstStyle/>
        <a:p>
          <a:pPr rtl="0">
            <a:lnSpc>
              <a:spcPct val="100000"/>
            </a:lnSpc>
            <a:spcAft>
              <a:spcPts val="1200"/>
            </a:spcAft>
            <a:buFont typeface="Arial" panose="020B0604020202020204" pitchFamily="34" charset="0"/>
            <a:buChar char="•"/>
          </a:pPr>
          <a:r>
            <a:rPr lang="en-US" sz="1600" b="0">
              <a:latin typeface="Verdana"/>
            </a:rPr>
            <a:t>Pre-recorded lesson materials</a:t>
          </a:r>
        </a:p>
      </dgm:t>
    </dgm:pt>
    <dgm:pt modelId="{8C9F0607-2223-47FC-87E5-0E9B05FEA5E2}" type="parTrans" cxnId="{EDA2EB74-E054-4A6F-A3F3-F57B4630C9E6}">
      <dgm:prSet/>
      <dgm:spPr/>
      <dgm:t>
        <a:bodyPr/>
        <a:lstStyle/>
        <a:p>
          <a:endParaRPr lang="en-US"/>
        </a:p>
      </dgm:t>
    </dgm:pt>
    <dgm:pt modelId="{37A7ED5F-AE41-4319-9C43-BC9A048F8B4A}" type="sibTrans" cxnId="{EDA2EB74-E054-4A6F-A3F3-F57B4630C9E6}">
      <dgm:prSet/>
      <dgm:spPr/>
      <dgm:t>
        <a:bodyPr/>
        <a:lstStyle/>
        <a:p>
          <a:endParaRPr lang="en-US"/>
        </a:p>
      </dgm:t>
    </dgm:pt>
    <dgm:pt modelId="{DD463ED7-68FB-45ED-9FF9-DF9258072AD7}" type="pres">
      <dgm:prSet presAssocID="{F098370E-4234-4F60-AF21-34DAB7EACB2E}" presName="Name0" presStyleCnt="0">
        <dgm:presLayoutVars>
          <dgm:dir/>
          <dgm:animLvl val="lvl"/>
          <dgm:resizeHandles val="exact"/>
        </dgm:presLayoutVars>
      </dgm:prSet>
      <dgm:spPr/>
    </dgm:pt>
    <dgm:pt modelId="{62725A66-F684-4E2B-B78D-546EE708DF7E}" type="pres">
      <dgm:prSet presAssocID="{27C4A46F-8372-426F-94A9-B0987E54C66A}" presName="boxAndChildren" presStyleCnt="0"/>
      <dgm:spPr/>
    </dgm:pt>
    <dgm:pt modelId="{A45C75BF-0C4B-46B9-96F0-CA25CC577BB4}" type="pres">
      <dgm:prSet presAssocID="{27C4A46F-8372-426F-94A9-B0987E54C66A}" presName="parentTextBox" presStyleLbl="alignNode1" presStyleIdx="0" presStyleCnt="2" custScaleX="116684" custScaleY="219966"/>
      <dgm:spPr/>
    </dgm:pt>
    <dgm:pt modelId="{BC712176-D4EF-46BF-8F71-C0D89669641E}" type="pres">
      <dgm:prSet presAssocID="{27C4A46F-8372-426F-94A9-B0987E54C66A}" presName="descendantBox" presStyleLbl="bgAccFollowNode1" presStyleIdx="0" presStyleCnt="2" custScaleX="94357" custScaleY="216033"/>
      <dgm:spPr/>
    </dgm:pt>
    <dgm:pt modelId="{7768A1A0-0957-4C7C-AA4C-1346DF48924A}" type="pres">
      <dgm:prSet presAssocID="{1A48B012-E29D-4031-B7D7-C147655C0AF6}" presName="sp" presStyleCnt="0"/>
      <dgm:spPr/>
    </dgm:pt>
    <dgm:pt modelId="{C691C95C-B81A-4610-88EE-77912257BBD4}" type="pres">
      <dgm:prSet presAssocID="{1941A3C5-8817-47EC-97A6-980EAC2E6999}" presName="arrowAndChildren" presStyleCnt="0"/>
      <dgm:spPr/>
    </dgm:pt>
    <dgm:pt modelId="{6F6D6C89-2A52-4968-8CFD-EAB9F0FC0D33}" type="pres">
      <dgm:prSet presAssocID="{1941A3C5-8817-47EC-97A6-980EAC2E6999}" presName="parentTextArrow" presStyleLbl="node1" presStyleIdx="0" presStyleCnt="0"/>
      <dgm:spPr/>
    </dgm:pt>
    <dgm:pt modelId="{7FF7967A-4B4F-4A42-8AFD-E5C196B41986}" type="pres">
      <dgm:prSet presAssocID="{1941A3C5-8817-47EC-97A6-980EAC2E6999}" presName="arrow" presStyleLbl="alignNode1" presStyleIdx="1" presStyleCnt="2" custScaleX="116270" custLinFactNeighborX="-4151" custLinFactNeighborY="-32"/>
      <dgm:spPr/>
    </dgm:pt>
    <dgm:pt modelId="{0C70C808-EDDD-42FA-9443-69455CF330CC}" type="pres">
      <dgm:prSet presAssocID="{1941A3C5-8817-47EC-97A6-980EAC2E6999}" presName="descendantArrow" presStyleLbl="bgAccFollowNode1" presStyleIdx="1" presStyleCnt="2" custScaleX="94925"/>
      <dgm:spPr/>
    </dgm:pt>
  </dgm:ptLst>
  <dgm:cxnLst>
    <dgm:cxn modelId="{E877170E-7A03-4243-B938-4E4D846C2F4D}" type="presOf" srcId="{AF2C78C6-7676-43C4-8A13-4F31340517AC}" destId="{0C70C808-EDDD-42FA-9443-69455CF330CC}" srcOrd="0" destOrd="0" presId="urn:microsoft.com/office/officeart/2016/7/layout/VerticalDownArrowProcess"/>
    <dgm:cxn modelId="{87BE6C18-CD6E-40A6-B633-1893821B6C39}" type="presOf" srcId="{1941A3C5-8817-47EC-97A6-980EAC2E6999}" destId="{6F6D6C89-2A52-4968-8CFD-EAB9F0FC0D33}" srcOrd="0" destOrd="0" presId="urn:microsoft.com/office/officeart/2016/7/layout/VerticalDownArrowProcess"/>
    <dgm:cxn modelId="{66A90320-4881-4062-B4FE-C83F41B72289}" srcId="{27C4A46F-8372-426F-94A9-B0987E54C66A}" destId="{CE5C001C-C8A9-44A3-92D5-E7F8A10C3671}" srcOrd="0" destOrd="0" parTransId="{2B9EC6CB-7028-404D-B9AE-AE92F2161D60}" sibTransId="{A04351D6-8214-4BED-A24E-744C648AF46D}"/>
    <dgm:cxn modelId="{F2A0C473-CD9E-494A-8B04-C24F431F0D6B}" type="presOf" srcId="{27C4A46F-8372-426F-94A9-B0987E54C66A}" destId="{A45C75BF-0C4B-46B9-96F0-CA25CC577BB4}" srcOrd="0" destOrd="0" presId="urn:microsoft.com/office/officeart/2016/7/layout/VerticalDownArrowProcess"/>
    <dgm:cxn modelId="{EDA2EB74-E054-4A6F-A3F3-F57B4630C9E6}" srcId="{27C4A46F-8372-426F-94A9-B0987E54C66A}" destId="{24096F09-CEA6-409D-82C9-9621C7171D2E}" srcOrd="1" destOrd="0" parTransId="{8C9F0607-2223-47FC-87E5-0E9B05FEA5E2}" sibTransId="{37A7ED5F-AE41-4319-9C43-BC9A048F8B4A}"/>
    <dgm:cxn modelId="{20024B79-957D-4210-8462-B0516724E249}" srcId="{F098370E-4234-4F60-AF21-34DAB7EACB2E}" destId="{1941A3C5-8817-47EC-97A6-980EAC2E6999}" srcOrd="0" destOrd="0" parTransId="{46AB2EFA-0EFF-4918-8FAE-ACB8A248FAD1}" sibTransId="{1A48B012-E29D-4031-B7D7-C147655C0AF6}"/>
    <dgm:cxn modelId="{08FDB880-2F18-4A2D-805E-CF5176ABF94D}" srcId="{1941A3C5-8817-47EC-97A6-980EAC2E6999}" destId="{0CEBEDDC-8681-4AE7-8818-D89A0962F560}" srcOrd="1" destOrd="0" parTransId="{5B27B92F-69A8-455B-BB29-E20AE4E617B7}" sibTransId="{90348A9F-F4AE-4A99-8E81-B92DB1C297A9}"/>
    <dgm:cxn modelId="{A7461694-D0F7-42EF-89D6-AD72A8673A13}" srcId="{1941A3C5-8817-47EC-97A6-980EAC2E6999}" destId="{AF2C78C6-7676-43C4-8A13-4F31340517AC}" srcOrd="0" destOrd="0" parTransId="{5C9FAB22-BF96-4E5D-8DE8-FF62F11981C0}" sibTransId="{91E2245F-3905-4E9C-9C15-48D7F11113AB}"/>
    <dgm:cxn modelId="{BD3D5C95-228A-426D-B2DB-784BFA323394}" type="presOf" srcId="{1941A3C5-8817-47EC-97A6-980EAC2E6999}" destId="{7FF7967A-4B4F-4A42-8AFD-E5C196B41986}" srcOrd="1" destOrd="0" presId="urn:microsoft.com/office/officeart/2016/7/layout/VerticalDownArrowProcess"/>
    <dgm:cxn modelId="{CEEF2D9B-61E3-445B-A260-7AAE1DAE4176}" type="presOf" srcId="{A3E8B42F-8056-4647-B565-108262746648}" destId="{BC712176-D4EF-46BF-8F71-C0D89669641E}" srcOrd="0" destOrd="2" presId="urn:microsoft.com/office/officeart/2016/7/layout/VerticalDownArrowProcess"/>
    <dgm:cxn modelId="{8306E1C2-9E53-473C-85AD-96639FD13634}" srcId="{27C4A46F-8372-426F-94A9-B0987E54C66A}" destId="{A3E8B42F-8056-4647-B565-108262746648}" srcOrd="2" destOrd="0" parTransId="{1AAD692C-1CC3-4E9B-805F-08487465130F}" sibTransId="{2CE339C8-13F3-4FC7-9EF7-3D774875B33D}"/>
    <dgm:cxn modelId="{7F7FF0C8-A67D-470B-A778-594CBBA63CEF}" srcId="{F098370E-4234-4F60-AF21-34DAB7EACB2E}" destId="{27C4A46F-8372-426F-94A9-B0987E54C66A}" srcOrd="1" destOrd="0" parTransId="{CBDD26F9-4887-4C4A-AC89-6FD8CCA9FB68}" sibTransId="{8179498A-099E-4836-B23F-E37DD1653EBF}"/>
    <dgm:cxn modelId="{C79F54CC-03D5-48F8-8116-277BE0AAF91A}" type="presOf" srcId="{F098370E-4234-4F60-AF21-34DAB7EACB2E}" destId="{DD463ED7-68FB-45ED-9FF9-DF9258072AD7}" srcOrd="0" destOrd="0" presId="urn:microsoft.com/office/officeart/2016/7/layout/VerticalDownArrowProcess"/>
    <dgm:cxn modelId="{2C2731E9-D12F-4099-A8BA-292633559037}" type="presOf" srcId="{CE5C001C-C8A9-44A3-92D5-E7F8A10C3671}" destId="{BC712176-D4EF-46BF-8F71-C0D89669641E}" srcOrd="0" destOrd="0" presId="urn:microsoft.com/office/officeart/2016/7/layout/VerticalDownArrowProcess"/>
    <dgm:cxn modelId="{22AEBBF3-88F8-4F5F-8075-9C31AFF6DE16}" type="presOf" srcId="{0CEBEDDC-8681-4AE7-8818-D89A0962F560}" destId="{0C70C808-EDDD-42FA-9443-69455CF330CC}" srcOrd="0" destOrd="1" presId="urn:microsoft.com/office/officeart/2016/7/layout/VerticalDownArrowProcess"/>
    <dgm:cxn modelId="{7B87B8FE-0F51-497D-8D6F-66AB260E93A3}" type="presOf" srcId="{24096F09-CEA6-409D-82C9-9621C7171D2E}" destId="{BC712176-D4EF-46BF-8F71-C0D89669641E}" srcOrd="0" destOrd="1" presId="urn:microsoft.com/office/officeart/2016/7/layout/VerticalDownArrowProcess"/>
    <dgm:cxn modelId="{8DF6FF10-B292-41A6-9D90-1E7FFF1A5293}" type="presParOf" srcId="{DD463ED7-68FB-45ED-9FF9-DF9258072AD7}" destId="{62725A66-F684-4E2B-B78D-546EE708DF7E}" srcOrd="0" destOrd="0" presId="urn:microsoft.com/office/officeart/2016/7/layout/VerticalDownArrowProcess"/>
    <dgm:cxn modelId="{81003472-2A6B-42AE-AD84-891CAA3CB287}" type="presParOf" srcId="{62725A66-F684-4E2B-B78D-546EE708DF7E}" destId="{A45C75BF-0C4B-46B9-96F0-CA25CC577BB4}" srcOrd="0" destOrd="0" presId="urn:microsoft.com/office/officeart/2016/7/layout/VerticalDownArrowProcess"/>
    <dgm:cxn modelId="{3259ACFE-B3E4-4021-9229-0A380BCE847D}" type="presParOf" srcId="{62725A66-F684-4E2B-B78D-546EE708DF7E}" destId="{BC712176-D4EF-46BF-8F71-C0D89669641E}" srcOrd="1" destOrd="0" presId="urn:microsoft.com/office/officeart/2016/7/layout/VerticalDownArrowProcess"/>
    <dgm:cxn modelId="{61F552B6-B248-4C62-9709-DA5FFE68E222}" type="presParOf" srcId="{DD463ED7-68FB-45ED-9FF9-DF9258072AD7}" destId="{7768A1A0-0957-4C7C-AA4C-1346DF48924A}" srcOrd="1" destOrd="0" presId="urn:microsoft.com/office/officeart/2016/7/layout/VerticalDownArrowProcess"/>
    <dgm:cxn modelId="{6A147B62-A145-4D43-9B33-ACA0E572F189}" type="presParOf" srcId="{DD463ED7-68FB-45ED-9FF9-DF9258072AD7}" destId="{C691C95C-B81A-4610-88EE-77912257BBD4}" srcOrd="2" destOrd="0" presId="urn:microsoft.com/office/officeart/2016/7/layout/VerticalDownArrowProcess"/>
    <dgm:cxn modelId="{BE37D2E7-EED7-4D74-8861-98F505E752FF}" type="presParOf" srcId="{C691C95C-B81A-4610-88EE-77912257BBD4}" destId="{6F6D6C89-2A52-4968-8CFD-EAB9F0FC0D33}" srcOrd="0" destOrd="0" presId="urn:microsoft.com/office/officeart/2016/7/layout/VerticalDownArrowProcess"/>
    <dgm:cxn modelId="{EB8149C9-48B4-48EE-A2E7-F0CF9898AA1C}" type="presParOf" srcId="{C691C95C-B81A-4610-88EE-77912257BBD4}" destId="{7FF7967A-4B4F-4A42-8AFD-E5C196B41986}" srcOrd="1" destOrd="0" presId="urn:microsoft.com/office/officeart/2016/7/layout/VerticalDownArrowProcess"/>
    <dgm:cxn modelId="{74D69BF8-229E-4B7B-87FA-7B0C4BE3B3C4}" type="presParOf" srcId="{C691C95C-B81A-4610-88EE-77912257BBD4}" destId="{0C70C808-EDDD-42FA-9443-69455CF330C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98370E-4234-4F60-AF21-34DAB7EACB2E}"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1941A3C5-8817-47EC-97A6-980EAC2E6999}">
      <dgm:prSet custT="1"/>
      <dgm:spPr>
        <a:solidFill>
          <a:schemeClr val="accent3"/>
        </a:solidFill>
        <a:ln>
          <a:solidFill>
            <a:schemeClr val="accent3"/>
          </a:solidFill>
        </a:ln>
      </dgm:spPr>
      <dgm:t>
        <a:bodyPr/>
        <a:lstStyle/>
        <a:p>
          <a:r>
            <a:rPr lang="en-US" sz="1800"/>
            <a:t>Immediately applicable skills and tools</a:t>
          </a:r>
        </a:p>
      </dgm:t>
    </dgm:pt>
    <dgm:pt modelId="{46AB2EFA-0EFF-4918-8FAE-ACB8A248FAD1}" type="parTrans" cxnId="{20024B79-957D-4210-8462-B0516724E249}">
      <dgm:prSet/>
      <dgm:spPr/>
      <dgm:t>
        <a:bodyPr/>
        <a:lstStyle/>
        <a:p>
          <a:endParaRPr lang="en-US" sz="2000"/>
        </a:p>
      </dgm:t>
    </dgm:pt>
    <dgm:pt modelId="{1A48B012-E29D-4031-B7D7-C147655C0AF6}" type="sibTrans" cxnId="{20024B79-957D-4210-8462-B0516724E249}">
      <dgm:prSet/>
      <dgm:spPr/>
      <dgm:t>
        <a:bodyPr/>
        <a:lstStyle/>
        <a:p>
          <a:endParaRPr lang="en-US" sz="2000"/>
        </a:p>
      </dgm:t>
    </dgm:pt>
    <dgm:pt modelId="{AF2C78C6-7676-43C4-8A13-4F31340517AC}">
      <dgm:prSet custT="1"/>
      <dgm:spPr>
        <a:solidFill>
          <a:srgbClr val="EDDDCB">
            <a:alpha val="90000"/>
          </a:srgbClr>
        </a:solidFill>
      </dgm:spPr>
      <dgm:t>
        <a:bodyPr/>
        <a:lstStyle/>
        <a:p>
          <a:pPr>
            <a:lnSpc>
              <a:spcPct val="100000"/>
            </a:lnSpc>
            <a:spcAft>
              <a:spcPts val="1200"/>
            </a:spcAft>
          </a:pPr>
          <a:r>
            <a:rPr lang="en-US" sz="1600" b="1"/>
            <a:t>Job aids</a:t>
          </a:r>
        </a:p>
      </dgm:t>
    </dgm:pt>
    <dgm:pt modelId="{5C9FAB22-BF96-4E5D-8DE8-FF62F11981C0}" type="parTrans" cxnId="{A7461694-D0F7-42EF-89D6-AD72A8673A13}">
      <dgm:prSet/>
      <dgm:spPr/>
      <dgm:t>
        <a:bodyPr/>
        <a:lstStyle/>
        <a:p>
          <a:endParaRPr lang="en-US" sz="2000"/>
        </a:p>
      </dgm:t>
    </dgm:pt>
    <dgm:pt modelId="{91E2245F-3905-4E9C-9C15-48D7F11113AB}" type="sibTrans" cxnId="{A7461694-D0F7-42EF-89D6-AD72A8673A13}">
      <dgm:prSet/>
      <dgm:spPr/>
      <dgm:t>
        <a:bodyPr/>
        <a:lstStyle/>
        <a:p>
          <a:endParaRPr lang="en-US" sz="2000"/>
        </a:p>
      </dgm:t>
    </dgm:pt>
    <dgm:pt modelId="{27C4A46F-8372-426F-94A9-B0987E54C66A}">
      <dgm:prSet custT="1"/>
      <dgm:spPr>
        <a:solidFill>
          <a:schemeClr val="accent3"/>
        </a:solidFill>
        <a:ln>
          <a:solidFill>
            <a:schemeClr val="accent3"/>
          </a:solidFill>
        </a:ln>
      </dgm:spPr>
      <dgm:t>
        <a:bodyPr/>
        <a:lstStyle/>
        <a:p>
          <a:r>
            <a:rPr lang="en-US" sz="1800"/>
            <a:t>Capstone projects</a:t>
          </a:r>
        </a:p>
      </dgm:t>
    </dgm:pt>
    <dgm:pt modelId="{CBDD26F9-4887-4C4A-AC89-6FD8CCA9FB68}" type="parTrans" cxnId="{7F7FF0C8-A67D-470B-A778-594CBBA63CEF}">
      <dgm:prSet/>
      <dgm:spPr/>
      <dgm:t>
        <a:bodyPr/>
        <a:lstStyle/>
        <a:p>
          <a:endParaRPr lang="en-US" sz="2000"/>
        </a:p>
      </dgm:t>
    </dgm:pt>
    <dgm:pt modelId="{8179498A-099E-4836-B23F-E37DD1653EBF}" type="sibTrans" cxnId="{7F7FF0C8-A67D-470B-A778-594CBBA63CEF}">
      <dgm:prSet/>
      <dgm:spPr/>
      <dgm:t>
        <a:bodyPr/>
        <a:lstStyle/>
        <a:p>
          <a:endParaRPr lang="en-US" sz="2000"/>
        </a:p>
      </dgm:t>
    </dgm:pt>
    <dgm:pt modelId="{CE5C001C-C8A9-44A3-92D5-E7F8A10C3671}">
      <dgm:prSet custT="1"/>
      <dgm:spPr>
        <a:solidFill>
          <a:srgbClr val="EDDDCB">
            <a:alpha val="90000"/>
          </a:srgbClr>
        </a:solidFill>
      </dgm:spPr>
      <dgm:t>
        <a:bodyPr/>
        <a:lstStyle/>
        <a:p>
          <a:r>
            <a:rPr lang="en-US" sz="1600" b="1"/>
            <a:t>Synthesize and apply what you learned </a:t>
          </a:r>
          <a:r>
            <a:rPr lang="en-US" sz="1600" b="0"/>
            <a:t>to solve a problem in YOUR brewery</a:t>
          </a:r>
        </a:p>
      </dgm:t>
    </dgm:pt>
    <dgm:pt modelId="{2B9EC6CB-7028-404D-B9AE-AE92F2161D60}" type="parTrans" cxnId="{66A90320-4881-4062-B4FE-C83F41B72289}">
      <dgm:prSet/>
      <dgm:spPr/>
      <dgm:t>
        <a:bodyPr/>
        <a:lstStyle/>
        <a:p>
          <a:endParaRPr lang="en-US" sz="2000"/>
        </a:p>
      </dgm:t>
    </dgm:pt>
    <dgm:pt modelId="{A04351D6-8214-4BED-A24E-744C648AF46D}" type="sibTrans" cxnId="{66A90320-4881-4062-B4FE-C83F41B72289}">
      <dgm:prSet/>
      <dgm:spPr/>
      <dgm:t>
        <a:bodyPr/>
        <a:lstStyle/>
        <a:p>
          <a:endParaRPr lang="en-US" sz="2000"/>
        </a:p>
      </dgm:t>
    </dgm:pt>
    <dgm:pt modelId="{255C5E2D-D5E6-40D0-B5B7-36BE26404F71}">
      <dgm:prSet custT="1"/>
      <dgm:spPr>
        <a:solidFill>
          <a:srgbClr val="EDDDCB">
            <a:alpha val="90000"/>
          </a:srgbClr>
        </a:solidFill>
      </dgm:spPr>
      <dgm:t>
        <a:bodyPr/>
        <a:lstStyle/>
        <a:p>
          <a:pPr>
            <a:lnSpc>
              <a:spcPct val="100000"/>
            </a:lnSpc>
            <a:spcAft>
              <a:spcPts val="1200"/>
            </a:spcAft>
          </a:pPr>
          <a:r>
            <a:rPr lang="en-US" sz="1600" b="1"/>
            <a:t>Expert advice</a:t>
          </a:r>
          <a:r>
            <a:rPr lang="en-US" sz="1600"/>
            <a:t>: Best practices, tips &amp; tricks, troubleshooting techniques</a:t>
          </a:r>
        </a:p>
      </dgm:t>
    </dgm:pt>
    <dgm:pt modelId="{E9F1541D-C4A6-4305-BD1E-3F376A405CDD}" type="parTrans" cxnId="{3A6ACCF2-06F2-4963-A584-5907CAB2C040}">
      <dgm:prSet/>
      <dgm:spPr/>
      <dgm:t>
        <a:bodyPr/>
        <a:lstStyle/>
        <a:p>
          <a:endParaRPr lang="en-US"/>
        </a:p>
      </dgm:t>
    </dgm:pt>
    <dgm:pt modelId="{5AA15FAD-E5C8-4D08-885F-E94F1E9DF8C3}" type="sibTrans" cxnId="{3A6ACCF2-06F2-4963-A584-5907CAB2C040}">
      <dgm:prSet/>
      <dgm:spPr/>
      <dgm:t>
        <a:bodyPr/>
        <a:lstStyle/>
        <a:p>
          <a:endParaRPr lang="en-US"/>
        </a:p>
      </dgm:t>
    </dgm:pt>
    <dgm:pt modelId="{04A49851-C14B-485B-B97E-FCC69C27CD6A}">
      <dgm:prSet custT="1"/>
      <dgm:spPr>
        <a:solidFill>
          <a:srgbClr val="EDDDCB">
            <a:alpha val="90000"/>
          </a:srgbClr>
        </a:solidFill>
      </dgm:spPr>
      <dgm:t>
        <a:bodyPr/>
        <a:lstStyle/>
        <a:p>
          <a:pPr>
            <a:lnSpc>
              <a:spcPct val="100000"/>
            </a:lnSpc>
            <a:spcAft>
              <a:spcPts val="1200"/>
            </a:spcAft>
          </a:pPr>
          <a:r>
            <a:rPr lang="en-US" sz="1600" b="1">
              <a:ea typeface="Verdana"/>
            </a:rPr>
            <a:t>A network </a:t>
          </a:r>
          <a:r>
            <a:rPr lang="en-US" sz="1600" b="0">
              <a:ea typeface="Verdana"/>
            </a:rPr>
            <a:t>of peers and experts</a:t>
          </a:r>
        </a:p>
      </dgm:t>
    </dgm:pt>
    <dgm:pt modelId="{7C8EE156-59ED-42C9-B3F4-20F6139417CE}" type="parTrans" cxnId="{CCD28AF3-F2CB-43FE-A6A6-34669919BC70}">
      <dgm:prSet/>
      <dgm:spPr/>
      <dgm:t>
        <a:bodyPr/>
        <a:lstStyle/>
        <a:p>
          <a:endParaRPr lang="en-US"/>
        </a:p>
      </dgm:t>
    </dgm:pt>
    <dgm:pt modelId="{BA6F50BB-CAD0-4925-AF3C-92E1E92BDAE5}" type="sibTrans" cxnId="{CCD28AF3-F2CB-43FE-A6A6-34669919BC70}">
      <dgm:prSet/>
      <dgm:spPr/>
      <dgm:t>
        <a:bodyPr/>
        <a:lstStyle/>
        <a:p>
          <a:endParaRPr lang="en-US"/>
        </a:p>
      </dgm:t>
    </dgm:pt>
    <dgm:pt modelId="{8A476078-965E-4F95-8F15-C9CF68126864}">
      <dgm:prSet custT="1"/>
      <dgm:spPr>
        <a:solidFill>
          <a:srgbClr val="EDDDCB">
            <a:alpha val="90000"/>
          </a:srgbClr>
        </a:solidFill>
      </dgm:spPr>
      <dgm:t>
        <a:bodyPr/>
        <a:lstStyle/>
        <a:p>
          <a:r>
            <a:rPr lang="en-US" sz="1600"/>
            <a:t>Bring home a </a:t>
          </a:r>
          <a:r>
            <a:rPr lang="en-US" sz="1600" b="0" i="0"/>
            <a:t>ready-to-use plan </a:t>
          </a:r>
          <a:r>
            <a:rPr lang="en-US" sz="1600"/>
            <a:t>to </a:t>
          </a:r>
          <a:r>
            <a:rPr lang="en-US" sz="1600" b="1"/>
            <a:t>save time &amp; money</a:t>
          </a:r>
        </a:p>
      </dgm:t>
    </dgm:pt>
    <dgm:pt modelId="{587FCB3E-8B37-46C7-B00D-875A27C63F48}" type="parTrans" cxnId="{CAEFB544-F43B-45E2-BEFD-E69EC6BAB573}">
      <dgm:prSet/>
      <dgm:spPr/>
      <dgm:t>
        <a:bodyPr/>
        <a:lstStyle/>
        <a:p>
          <a:endParaRPr lang="en-US"/>
        </a:p>
      </dgm:t>
    </dgm:pt>
    <dgm:pt modelId="{70FC71BC-31BE-4DD5-A6DE-62936F1CE5EF}" type="sibTrans" cxnId="{CAEFB544-F43B-45E2-BEFD-E69EC6BAB573}">
      <dgm:prSet/>
      <dgm:spPr/>
      <dgm:t>
        <a:bodyPr/>
        <a:lstStyle/>
        <a:p>
          <a:endParaRPr lang="en-US"/>
        </a:p>
      </dgm:t>
    </dgm:pt>
    <dgm:pt modelId="{DD463ED7-68FB-45ED-9FF9-DF9258072AD7}" type="pres">
      <dgm:prSet presAssocID="{F098370E-4234-4F60-AF21-34DAB7EACB2E}" presName="Name0" presStyleCnt="0">
        <dgm:presLayoutVars>
          <dgm:dir/>
          <dgm:animLvl val="lvl"/>
          <dgm:resizeHandles val="exact"/>
        </dgm:presLayoutVars>
      </dgm:prSet>
      <dgm:spPr/>
    </dgm:pt>
    <dgm:pt modelId="{62725A66-F684-4E2B-B78D-546EE708DF7E}" type="pres">
      <dgm:prSet presAssocID="{27C4A46F-8372-426F-94A9-B0987E54C66A}" presName="boxAndChildren" presStyleCnt="0"/>
      <dgm:spPr/>
    </dgm:pt>
    <dgm:pt modelId="{A45C75BF-0C4B-46B9-96F0-CA25CC577BB4}" type="pres">
      <dgm:prSet presAssocID="{27C4A46F-8372-426F-94A9-B0987E54C66A}" presName="parentTextBox" presStyleLbl="alignNode1" presStyleIdx="0" presStyleCnt="2" custScaleX="115456" custScaleY="133833" custLinFactNeighborY="9994"/>
      <dgm:spPr/>
    </dgm:pt>
    <dgm:pt modelId="{BC712176-D4EF-46BF-8F71-C0D89669641E}" type="pres">
      <dgm:prSet presAssocID="{27C4A46F-8372-426F-94A9-B0987E54C66A}" presName="descendantBox" presStyleLbl="bgAccFollowNode1" presStyleIdx="0" presStyleCnt="2" custScaleX="94568" custScaleY="132621"/>
      <dgm:spPr/>
    </dgm:pt>
    <dgm:pt modelId="{7768A1A0-0957-4C7C-AA4C-1346DF48924A}" type="pres">
      <dgm:prSet presAssocID="{1A48B012-E29D-4031-B7D7-C147655C0AF6}" presName="sp" presStyleCnt="0"/>
      <dgm:spPr/>
    </dgm:pt>
    <dgm:pt modelId="{C691C95C-B81A-4610-88EE-77912257BBD4}" type="pres">
      <dgm:prSet presAssocID="{1941A3C5-8817-47EC-97A6-980EAC2E6999}" presName="arrowAndChildren" presStyleCnt="0"/>
      <dgm:spPr/>
    </dgm:pt>
    <dgm:pt modelId="{6F6D6C89-2A52-4968-8CFD-EAB9F0FC0D33}" type="pres">
      <dgm:prSet presAssocID="{1941A3C5-8817-47EC-97A6-980EAC2E6999}" presName="parentTextArrow" presStyleLbl="node1" presStyleIdx="0" presStyleCnt="0"/>
      <dgm:spPr/>
    </dgm:pt>
    <dgm:pt modelId="{7FF7967A-4B4F-4A42-8AFD-E5C196B41986}" type="pres">
      <dgm:prSet presAssocID="{1941A3C5-8817-47EC-97A6-980EAC2E6999}" presName="arrow" presStyleLbl="alignNode1" presStyleIdx="1" presStyleCnt="2" custScaleX="114266" custScaleY="129659" custLinFactNeighborX="-716" custLinFactNeighborY="-8143"/>
      <dgm:spPr/>
    </dgm:pt>
    <dgm:pt modelId="{0C70C808-EDDD-42FA-9443-69455CF330CC}" type="pres">
      <dgm:prSet presAssocID="{1941A3C5-8817-47EC-97A6-980EAC2E6999}" presName="descendantArrow" presStyleLbl="bgAccFollowNode1" presStyleIdx="1" presStyleCnt="2" custScaleX="95183" custScaleY="131124" custLinFactNeighborX="15" custLinFactNeighborY="-7343"/>
      <dgm:spPr/>
    </dgm:pt>
  </dgm:ptLst>
  <dgm:cxnLst>
    <dgm:cxn modelId="{E877170E-7A03-4243-B938-4E4D846C2F4D}" type="presOf" srcId="{AF2C78C6-7676-43C4-8A13-4F31340517AC}" destId="{0C70C808-EDDD-42FA-9443-69455CF330CC}" srcOrd="0" destOrd="0" presId="urn:microsoft.com/office/officeart/2016/7/layout/VerticalDownArrowProcess"/>
    <dgm:cxn modelId="{F95B0416-97BA-4F45-BE9C-AF4585861FFD}" type="presOf" srcId="{04A49851-C14B-485B-B97E-FCC69C27CD6A}" destId="{0C70C808-EDDD-42FA-9443-69455CF330CC}" srcOrd="0" destOrd="2" presId="urn:microsoft.com/office/officeart/2016/7/layout/VerticalDownArrowProcess"/>
    <dgm:cxn modelId="{87BE6C18-CD6E-40A6-B633-1893821B6C39}" type="presOf" srcId="{1941A3C5-8817-47EC-97A6-980EAC2E6999}" destId="{6F6D6C89-2A52-4968-8CFD-EAB9F0FC0D33}" srcOrd="0" destOrd="0" presId="urn:microsoft.com/office/officeart/2016/7/layout/VerticalDownArrowProcess"/>
    <dgm:cxn modelId="{66A90320-4881-4062-B4FE-C83F41B72289}" srcId="{27C4A46F-8372-426F-94A9-B0987E54C66A}" destId="{CE5C001C-C8A9-44A3-92D5-E7F8A10C3671}" srcOrd="0" destOrd="0" parTransId="{2B9EC6CB-7028-404D-B9AE-AE92F2161D60}" sibTransId="{A04351D6-8214-4BED-A24E-744C648AF46D}"/>
    <dgm:cxn modelId="{000B842F-8072-4895-B6DD-286E4E7DE921}" type="presOf" srcId="{8A476078-965E-4F95-8F15-C9CF68126864}" destId="{BC712176-D4EF-46BF-8F71-C0D89669641E}" srcOrd="0" destOrd="1" presId="urn:microsoft.com/office/officeart/2016/7/layout/VerticalDownArrowProcess"/>
    <dgm:cxn modelId="{CAEFB544-F43B-45E2-BEFD-E69EC6BAB573}" srcId="{27C4A46F-8372-426F-94A9-B0987E54C66A}" destId="{8A476078-965E-4F95-8F15-C9CF68126864}" srcOrd="1" destOrd="0" parTransId="{587FCB3E-8B37-46C7-B00D-875A27C63F48}" sibTransId="{70FC71BC-31BE-4DD5-A6DE-62936F1CE5EF}"/>
    <dgm:cxn modelId="{F2A0C473-CD9E-494A-8B04-C24F431F0D6B}" type="presOf" srcId="{27C4A46F-8372-426F-94A9-B0987E54C66A}" destId="{A45C75BF-0C4B-46B9-96F0-CA25CC577BB4}" srcOrd="0" destOrd="0" presId="urn:microsoft.com/office/officeart/2016/7/layout/VerticalDownArrowProcess"/>
    <dgm:cxn modelId="{20024B79-957D-4210-8462-B0516724E249}" srcId="{F098370E-4234-4F60-AF21-34DAB7EACB2E}" destId="{1941A3C5-8817-47EC-97A6-980EAC2E6999}" srcOrd="0" destOrd="0" parTransId="{46AB2EFA-0EFF-4918-8FAE-ACB8A248FAD1}" sibTransId="{1A48B012-E29D-4031-B7D7-C147655C0AF6}"/>
    <dgm:cxn modelId="{18A9DD87-C6F3-40BC-BEC2-6B47C88CD3E1}" type="presOf" srcId="{255C5E2D-D5E6-40D0-B5B7-36BE26404F71}" destId="{0C70C808-EDDD-42FA-9443-69455CF330CC}" srcOrd="0" destOrd="1" presId="urn:microsoft.com/office/officeart/2016/7/layout/VerticalDownArrowProcess"/>
    <dgm:cxn modelId="{A7461694-D0F7-42EF-89D6-AD72A8673A13}" srcId="{1941A3C5-8817-47EC-97A6-980EAC2E6999}" destId="{AF2C78C6-7676-43C4-8A13-4F31340517AC}" srcOrd="0" destOrd="0" parTransId="{5C9FAB22-BF96-4E5D-8DE8-FF62F11981C0}" sibTransId="{91E2245F-3905-4E9C-9C15-48D7F11113AB}"/>
    <dgm:cxn modelId="{BD3D5C95-228A-426D-B2DB-784BFA323394}" type="presOf" srcId="{1941A3C5-8817-47EC-97A6-980EAC2E6999}" destId="{7FF7967A-4B4F-4A42-8AFD-E5C196B41986}" srcOrd="1" destOrd="0" presId="urn:microsoft.com/office/officeart/2016/7/layout/VerticalDownArrowProcess"/>
    <dgm:cxn modelId="{7F7FF0C8-A67D-470B-A778-594CBBA63CEF}" srcId="{F098370E-4234-4F60-AF21-34DAB7EACB2E}" destId="{27C4A46F-8372-426F-94A9-B0987E54C66A}" srcOrd="1" destOrd="0" parTransId="{CBDD26F9-4887-4C4A-AC89-6FD8CCA9FB68}" sibTransId="{8179498A-099E-4836-B23F-E37DD1653EBF}"/>
    <dgm:cxn modelId="{C79F54CC-03D5-48F8-8116-277BE0AAF91A}" type="presOf" srcId="{F098370E-4234-4F60-AF21-34DAB7EACB2E}" destId="{DD463ED7-68FB-45ED-9FF9-DF9258072AD7}" srcOrd="0" destOrd="0" presId="urn:microsoft.com/office/officeart/2016/7/layout/VerticalDownArrowProcess"/>
    <dgm:cxn modelId="{2C2731E9-D12F-4099-A8BA-292633559037}" type="presOf" srcId="{CE5C001C-C8A9-44A3-92D5-E7F8A10C3671}" destId="{BC712176-D4EF-46BF-8F71-C0D89669641E}" srcOrd="0" destOrd="0" presId="urn:microsoft.com/office/officeart/2016/7/layout/VerticalDownArrowProcess"/>
    <dgm:cxn modelId="{3A6ACCF2-06F2-4963-A584-5907CAB2C040}" srcId="{1941A3C5-8817-47EC-97A6-980EAC2E6999}" destId="{255C5E2D-D5E6-40D0-B5B7-36BE26404F71}" srcOrd="1" destOrd="0" parTransId="{E9F1541D-C4A6-4305-BD1E-3F376A405CDD}" sibTransId="{5AA15FAD-E5C8-4D08-885F-E94F1E9DF8C3}"/>
    <dgm:cxn modelId="{CCD28AF3-F2CB-43FE-A6A6-34669919BC70}" srcId="{1941A3C5-8817-47EC-97A6-980EAC2E6999}" destId="{04A49851-C14B-485B-B97E-FCC69C27CD6A}" srcOrd="2" destOrd="0" parTransId="{7C8EE156-59ED-42C9-B3F4-20F6139417CE}" sibTransId="{BA6F50BB-CAD0-4925-AF3C-92E1E92BDAE5}"/>
    <dgm:cxn modelId="{8DF6FF10-B292-41A6-9D90-1E7FFF1A5293}" type="presParOf" srcId="{DD463ED7-68FB-45ED-9FF9-DF9258072AD7}" destId="{62725A66-F684-4E2B-B78D-546EE708DF7E}" srcOrd="0" destOrd="0" presId="urn:microsoft.com/office/officeart/2016/7/layout/VerticalDownArrowProcess"/>
    <dgm:cxn modelId="{81003472-2A6B-42AE-AD84-891CAA3CB287}" type="presParOf" srcId="{62725A66-F684-4E2B-B78D-546EE708DF7E}" destId="{A45C75BF-0C4B-46B9-96F0-CA25CC577BB4}" srcOrd="0" destOrd="0" presId="urn:microsoft.com/office/officeart/2016/7/layout/VerticalDownArrowProcess"/>
    <dgm:cxn modelId="{3259ACFE-B3E4-4021-9229-0A380BCE847D}" type="presParOf" srcId="{62725A66-F684-4E2B-B78D-546EE708DF7E}" destId="{BC712176-D4EF-46BF-8F71-C0D89669641E}" srcOrd="1" destOrd="0" presId="urn:microsoft.com/office/officeart/2016/7/layout/VerticalDownArrowProcess"/>
    <dgm:cxn modelId="{61F552B6-B248-4C62-9709-DA5FFE68E222}" type="presParOf" srcId="{DD463ED7-68FB-45ED-9FF9-DF9258072AD7}" destId="{7768A1A0-0957-4C7C-AA4C-1346DF48924A}" srcOrd="1" destOrd="0" presId="urn:microsoft.com/office/officeart/2016/7/layout/VerticalDownArrowProcess"/>
    <dgm:cxn modelId="{6A147B62-A145-4D43-9B33-ACA0E572F189}" type="presParOf" srcId="{DD463ED7-68FB-45ED-9FF9-DF9258072AD7}" destId="{C691C95C-B81A-4610-88EE-77912257BBD4}" srcOrd="2" destOrd="0" presId="urn:microsoft.com/office/officeart/2016/7/layout/VerticalDownArrowProcess"/>
    <dgm:cxn modelId="{BE37D2E7-EED7-4D74-8861-98F505E752FF}" type="presParOf" srcId="{C691C95C-B81A-4610-88EE-77912257BBD4}" destId="{6F6D6C89-2A52-4968-8CFD-EAB9F0FC0D33}" srcOrd="0" destOrd="0" presId="urn:microsoft.com/office/officeart/2016/7/layout/VerticalDownArrowProcess"/>
    <dgm:cxn modelId="{EB8149C9-48B4-48EE-A2E7-F0CF9898AA1C}" type="presParOf" srcId="{C691C95C-B81A-4610-88EE-77912257BBD4}" destId="{7FF7967A-4B4F-4A42-8AFD-E5C196B41986}" srcOrd="1" destOrd="0" presId="urn:microsoft.com/office/officeart/2016/7/layout/VerticalDownArrowProcess"/>
    <dgm:cxn modelId="{74D69BF8-229E-4B7B-87FA-7B0C4BE3B3C4}" type="presParOf" srcId="{C691C95C-B81A-4610-88EE-77912257BBD4}" destId="{0C70C808-EDDD-42FA-9443-69455CF330CC}"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899791-5F80-4FF4-A560-BEECFDA8211D}"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24E324DB-5D9D-4856-9416-7C05DDA4406E}">
      <dgm:prSet/>
      <dgm:spPr/>
      <dgm:t>
        <a:bodyPr/>
        <a:lstStyle/>
        <a:p>
          <a:pPr>
            <a:lnSpc>
              <a:spcPct val="100000"/>
            </a:lnSpc>
            <a:defRPr b="1"/>
          </a:pPr>
          <a:r>
            <a:rPr lang="en-US" b="1" i="0"/>
            <a:t>“…the interactions with fellow students and contacts/friends made is worth more than you can imagine.”</a:t>
          </a:r>
          <a:endParaRPr lang="en-US" b="1"/>
        </a:p>
      </dgm:t>
    </dgm:pt>
    <dgm:pt modelId="{612347F0-F224-4A24-9E4D-F729D7B89D94}" type="parTrans" cxnId="{8C17BC54-E214-4B3A-975A-AA7EFCDB2200}">
      <dgm:prSet/>
      <dgm:spPr/>
      <dgm:t>
        <a:bodyPr/>
        <a:lstStyle/>
        <a:p>
          <a:endParaRPr lang="en-US"/>
        </a:p>
      </dgm:t>
    </dgm:pt>
    <dgm:pt modelId="{A7265066-6CAF-4FC0-BCC5-AAA13ABDDF9B}" type="sibTrans" cxnId="{8C17BC54-E214-4B3A-975A-AA7EFCDB2200}">
      <dgm:prSet/>
      <dgm:spPr/>
      <dgm:t>
        <a:bodyPr/>
        <a:lstStyle/>
        <a:p>
          <a:endParaRPr lang="en-US"/>
        </a:p>
      </dgm:t>
    </dgm:pt>
    <dgm:pt modelId="{F7A6605E-1EF4-461F-8ABD-8671B5764CF9}">
      <dgm:prSet/>
      <dgm:spPr/>
      <dgm:t>
        <a:bodyPr/>
        <a:lstStyle/>
        <a:p>
          <a:pPr>
            <a:lnSpc>
              <a:spcPct val="100000"/>
            </a:lnSpc>
          </a:pPr>
          <a:r>
            <a:rPr lang="en-US" i="1"/>
            <a:t>2024 Maintenance course participant</a:t>
          </a:r>
        </a:p>
      </dgm:t>
    </dgm:pt>
    <dgm:pt modelId="{B24BA030-BFD6-4404-B962-FA455F7DA2E2}" type="parTrans" cxnId="{F2974ACA-DACF-4822-A5CB-A05DEF3AEA36}">
      <dgm:prSet/>
      <dgm:spPr/>
      <dgm:t>
        <a:bodyPr/>
        <a:lstStyle/>
        <a:p>
          <a:endParaRPr lang="en-US"/>
        </a:p>
      </dgm:t>
    </dgm:pt>
    <dgm:pt modelId="{FD0FBE23-E456-41DF-B014-9F99606A25B8}" type="sibTrans" cxnId="{F2974ACA-DACF-4822-A5CB-A05DEF3AEA36}">
      <dgm:prSet/>
      <dgm:spPr/>
      <dgm:t>
        <a:bodyPr/>
        <a:lstStyle/>
        <a:p>
          <a:endParaRPr lang="en-US"/>
        </a:p>
      </dgm:t>
    </dgm:pt>
    <dgm:pt modelId="{39A430EE-8B84-4194-B4A5-1E9F3BEBF762}">
      <dgm:prSet/>
      <dgm:spPr/>
      <dgm:t>
        <a:bodyPr/>
        <a:lstStyle/>
        <a:p>
          <a:pPr>
            <a:lnSpc>
              <a:spcPct val="100000"/>
            </a:lnSpc>
            <a:defRPr b="1"/>
          </a:pPr>
          <a:r>
            <a:rPr lang="en-US"/>
            <a:t>“This course is essential to understanding brewing from multiple facets. A true grain to glass overview.”</a:t>
          </a:r>
        </a:p>
      </dgm:t>
    </dgm:pt>
    <dgm:pt modelId="{BA728ED6-27A8-48AB-B960-BA06B7AA9DD8}" type="parTrans" cxnId="{079524B1-766D-428D-8C0D-0F7D8F8F0B55}">
      <dgm:prSet/>
      <dgm:spPr/>
      <dgm:t>
        <a:bodyPr/>
        <a:lstStyle/>
        <a:p>
          <a:endParaRPr lang="en-US"/>
        </a:p>
      </dgm:t>
    </dgm:pt>
    <dgm:pt modelId="{7EC914CD-1D8B-488C-BFAA-643B41B2F819}" type="sibTrans" cxnId="{079524B1-766D-428D-8C0D-0F7D8F8F0B55}">
      <dgm:prSet/>
      <dgm:spPr/>
      <dgm:t>
        <a:bodyPr/>
        <a:lstStyle/>
        <a:p>
          <a:endParaRPr lang="en-US"/>
        </a:p>
      </dgm:t>
    </dgm:pt>
    <dgm:pt modelId="{307A1F80-7117-42B4-A274-152BD08C8D00}">
      <dgm:prSet/>
      <dgm:spPr/>
      <dgm:t>
        <a:bodyPr/>
        <a:lstStyle/>
        <a:p>
          <a:pPr>
            <a:lnSpc>
              <a:spcPct val="100000"/>
            </a:lnSpc>
          </a:pPr>
          <a:r>
            <a:rPr lang="en-US" i="1"/>
            <a:t>2024 Brewing and Malting course participant</a:t>
          </a:r>
        </a:p>
      </dgm:t>
    </dgm:pt>
    <dgm:pt modelId="{7D7A0483-0D3D-4FE0-9540-91F39D2988B9}" type="parTrans" cxnId="{B2651283-EDAA-4DD7-BF7E-F5E1290747E9}">
      <dgm:prSet/>
      <dgm:spPr/>
      <dgm:t>
        <a:bodyPr/>
        <a:lstStyle/>
        <a:p>
          <a:endParaRPr lang="en-US"/>
        </a:p>
      </dgm:t>
    </dgm:pt>
    <dgm:pt modelId="{34E7909E-984B-40D4-A3B7-9BC5E00ED737}" type="sibTrans" cxnId="{B2651283-EDAA-4DD7-BF7E-F5E1290747E9}">
      <dgm:prSet/>
      <dgm:spPr/>
      <dgm:t>
        <a:bodyPr/>
        <a:lstStyle/>
        <a:p>
          <a:endParaRPr lang="en-US"/>
        </a:p>
      </dgm:t>
    </dgm:pt>
    <dgm:pt modelId="{FDC67975-B73C-4959-AD69-3B675F06140C}">
      <dgm:prSet/>
      <dgm:spPr/>
      <dgm:t>
        <a:bodyPr/>
        <a:lstStyle/>
        <a:p>
          <a:pPr>
            <a:lnSpc>
              <a:spcPct val="100000"/>
            </a:lnSpc>
            <a:defRPr b="1"/>
          </a:pPr>
          <a:r>
            <a:rPr lang="en-US" b="1" i="0"/>
            <a:t>“Do it! This was the most engaging and fun course I have ever been to.”</a:t>
          </a:r>
          <a:endParaRPr lang="en-US" b="1"/>
        </a:p>
      </dgm:t>
    </dgm:pt>
    <dgm:pt modelId="{2ACAC38A-C667-4061-8EAF-1D103BE19945}" type="parTrans" cxnId="{0F03FDB5-49D1-4179-BCDB-7849CE9C5394}">
      <dgm:prSet/>
      <dgm:spPr/>
      <dgm:t>
        <a:bodyPr/>
        <a:lstStyle/>
        <a:p>
          <a:endParaRPr lang="en-US"/>
        </a:p>
      </dgm:t>
    </dgm:pt>
    <dgm:pt modelId="{8FD6FE31-DC54-44E5-87B9-9FB20B004E88}" type="sibTrans" cxnId="{0F03FDB5-49D1-4179-BCDB-7849CE9C5394}">
      <dgm:prSet/>
      <dgm:spPr/>
      <dgm:t>
        <a:bodyPr/>
        <a:lstStyle/>
        <a:p>
          <a:endParaRPr lang="en-US"/>
        </a:p>
      </dgm:t>
    </dgm:pt>
    <dgm:pt modelId="{CCB72B70-93BA-43AB-B1D6-E68EF2C26C75}">
      <dgm:prSet/>
      <dgm:spPr/>
      <dgm:t>
        <a:bodyPr/>
        <a:lstStyle/>
        <a:p>
          <a:pPr>
            <a:lnSpc>
              <a:spcPct val="100000"/>
            </a:lnSpc>
          </a:pPr>
          <a:r>
            <a:rPr lang="en-US" i="1"/>
            <a:t>2023 Brewing &amp; Malting course participant</a:t>
          </a:r>
        </a:p>
      </dgm:t>
    </dgm:pt>
    <dgm:pt modelId="{F40078D2-1BF2-44B8-838A-FCC16336D8EC}" type="parTrans" cxnId="{AF632C72-5D27-41C0-BCBC-FD6BCC688260}">
      <dgm:prSet/>
      <dgm:spPr/>
      <dgm:t>
        <a:bodyPr/>
        <a:lstStyle/>
        <a:p>
          <a:endParaRPr lang="en-US"/>
        </a:p>
      </dgm:t>
    </dgm:pt>
    <dgm:pt modelId="{E3AF0F9C-AA5E-4D0E-A6B9-7CBA8670282E}" type="sibTrans" cxnId="{AF632C72-5D27-41C0-BCBC-FD6BCC688260}">
      <dgm:prSet/>
      <dgm:spPr/>
      <dgm:t>
        <a:bodyPr/>
        <a:lstStyle/>
        <a:p>
          <a:endParaRPr lang="en-US"/>
        </a:p>
      </dgm:t>
    </dgm:pt>
    <dgm:pt modelId="{B22E3864-162D-4BC6-8EED-162A8E071AF0}">
      <dgm:prSet/>
      <dgm:spPr/>
      <dgm:t>
        <a:bodyPr/>
        <a:lstStyle/>
        <a:p>
          <a:pPr>
            <a:lnSpc>
              <a:spcPct val="100000"/>
            </a:lnSpc>
            <a:defRPr b="1"/>
          </a:pPr>
          <a:r>
            <a:rPr lang="en-US" b="1" i="0"/>
            <a:t>“... the course was so well thought out and is geared towards people in many different roles at breweries of all sizes.”</a:t>
          </a:r>
          <a:endParaRPr lang="en-US" b="1"/>
        </a:p>
      </dgm:t>
    </dgm:pt>
    <dgm:pt modelId="{FCA401B8-281C-456B-BA54-5A5015279233}" type="parTrans" cxnId="{16CC6197-C987-4625-BF78-19697106CB45}">
      <dgm:prSet/>
      <dgm:spPr/>
      <dgm:t>
        <a:bodyPr/>
        <a:lstStyle/>
        <a:p>
          <a:endParaRPr lang="en-US"/>
        </a:p>
      </dgm:t>
    </dgm:pt>
    <dgm:pt modelId="{5FD62098-E74A-4EEA-8A63-F8B56D37FDF9}" type="sibTrans" cxnId="{16CC6197-C987-4625-BF78-19697106CB45}">
      <dgm:prSet/>
      <dgm:spPr/>
      <dgm:t>
        <a:bodyPr/>
        <a:lstStyle/>
        <a:p>
          <a:endParaRPr lang="en-US"/>
        </a:p>
      </dgm:t>
    </dgm:pt>
    <dgm:pt modelId="{40B56635-0809-4880-92BE-76AF88847F59}">
      <dgm:prSet/>
      <dgm:spPr/>
      <dgm:t>
        <a:bodyPr/>
        <a:lstStyle/>
        <a:p>
          <a:pPr>
            <a:lnSpc>
              <a:spcPct val="100000"/>
            </a:lnSpc>
          </a:pPr>
          <a:r>
            <a:rPr lang="en-US" b="0" i="1"/>
            <a:t>2024 Maintenance course participant</a:t>
          </a:r>
        </a:p>
      </dgm:t>
    </dgm:pt>
    <dgm:pt modelId="{5D88B202-6866-4357-A214-5DB947B2D1E4}" type="parTrans" cxnId="{9D612C55-14C7-48FF-842A-11CF73ACB598}">
      <dgm:prSet/>
      <dgm:spPr/>
      <dgm:t>
        <a:bodyPr/>
        <a:lstStyle/>
        <a:p>
          <a:endParaRPr lang="en-US"/>
        </a:p>
      </dgm:t>
    </dgm:pt>
    <dgm:pt modelId="{3B51A4B4-83C1-4384-99A0-1304F9202BBA}" type="sibTrans" cxnId="{9D612C55-14C7-48FF-842A-11CF73ACB598}">
      <dgm:prSet/>
      <dgm:spPr/>
      <dgm:t>
        <a:bodyPr/>
        <a:lstStyle/>
        <a:p>
          <a:endParaRPr lang="en-US"/>
        </a:p>
      </dgm:t>
    </dgm:pt>
    <dgm:pt modelId="{56EFE299-3282-4C33-B60D-F311D5C86FAA}" type="pres">
      <dgm:prSet presAssocID="{E7899791-5F80-4FF4-A560-BEECFDA8211D}" presName="root" presStyleCnt="0">
        <dgm:presLayoutVars>
          <dgm:dir/>
          <dgm:resizeHandles val="exact"/>
        </dgm:presLayoutVars>
      </dgm:prSet>
      <dgm:spPr/>
    </dgm:pt>
    <dgm:pt modelId="{9CF591DC-FD1C-4591-983D-8AAC0B484222}" type="pres">
      <dgm:prSet presAssocID="{24E324DB-5D9D-4856-9416-7C05DDA4406E}" presName="compNode" presStyleCnt="0"/>
      <dgm:spPr/>
    </dgm:pt>
    <dgm:pt modelId="{70934D61-AE25-478F-B4EF-955A8BBF2606}" type="pres">
      <dgm:prSet presAssocID="{24E324DB-5D9D-4856-9416-7C05DDA4406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nections"/>
        </a:ext>
      </dgm:extLst>
    </dgm:pt>
    <dgm:pt modelId="{DAD3E8A8-2A75-4373-A795-5AD1C7C0959E}" type="pres">
      <dgm:prSet presAssocID="{24E324DB-5D9D-4856-9416-7C05DDA4406E}" presName="iconSpace" presStyleCnt="0"/>
      <dgm:spPr/>
    </dgm:pt>
    <dgm:pt modelId="{C0545746-F650-4A81-B9D9-B9F20FF78E22}" type="pres">
      <dgm:prSet presAssocID="{24E324DB-5D9D-4856-9416-7C05DDA4406E}" presName="parTx" presStyleLbl="revTx" presStyleIdx="0" presStyleCnt="8">
        <dgm:presLayoutVars>
          <dgm:chMax val="0"/>
          <dgm:chPref val="0"/>
        </dgm:presLayoutVars>
      </dgm:prSet>
      <dgm:spPr/>
    </dgm:pt>
    <dgm:pt modelId="{DF46B129-6859-4678-AED0-CB4E23DD9C6D}" type="pres">
      <dgm:prSet presAssocID="{24E324DB-5D9D-4856-9416-7C05DDA4406E}" presName="txSpace" presStyleCnt="0"/>
      <dgm:spPr/>
    </dgm:pt>
    <dgm:pt modelId="{B5356891-900A-4738-BEF3-8269BC54F1E1}" type="pres">
      <dgm:prSet presAssocID="{24E324DB-5D9D-4856-9416-7C05DDA4406E}" presName="desTx" presStyleLbl="revTx" presStyleIdx="1" presStyleCnt="8">
        <dgm:presLayoutVars/>
      </dgm:prSet>
      <dgm:spPr/>
    </dgm:pt>
    <dgm:pt modelId="{CB16079F-8223-451B-8151-B09DEFCD4955}" type="pres">
      <dgm:prSet presAssocID="{A7265066-6CAF-4FC0-BCC5-AAA13ABDDF9B}" presName="sibTrans" presStyleCnt="0"/>
      <dgm:spPr/>
    </dgm:pt>
    <dgm:pt modelId="{B666F3D7-C02B-4B7C-B6E0-1FAB65BC12E8}" type="pres">
      <dgm:prSet presAssocID="{39A430EE-8B84-4194-B4A5-1E9F3BEBF762}" presName="compNode" presStyleCnt="0"/>
      <dgm:spPr/>
    </dgm:pt>
    <dgm:pt modelId="{908E4C36-3191-4300-B7B6-EABD1BF1666C}" type="pres">
      <dgm:prSet presAssocID="{39A430EE-8B84-4194-B4A5-1E9F3BEBF762}"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d with gears with solid fill"/>
        </a:ext>
      </dgm:extLst>
    </dgm:pt>
    <dgm:pt modelId="{73041C17-82FC-4175-B5A7-A414947C0359}" type="pres">
      <dgm:prSet presAssocID="{39A430EE-8B84-4194-B4A5-1E9F3BEBF762}" presName="iconSpace" presStyleCnt="0"/>
      <dgm:spPr/>
    </dgm:pt>
    <dgm:pt modelId="{4F0D3DD5-5B42-4398-BE54-EF63999B7253}" type="pres">
      <dgm:prSet presAssocID="{39A430EE-8B84-4194-B4A5-1E9F3BEBF762}" presName="parTx" presStyleLbl="revTx" presStyleIdx="2" presStyleCnt="8">
        <dgm:presLayoutVars>
          <dgm:chMax val="0"/>
          <dgm:chPref val="0"/>
        </dgm:presLayoutVars>
      </dgm:prSet>
      <dgm:spPr/>
    </dgm:pt>
    <dgm:pt modelId="{3D2543FF-3035-46F5-87FF-509A12FE17CA}" type="pres">
      <dgm:prSet presAssocID="{39A430EE-8B84-4194-B4A5-1E9F3BEBF762}" presName="txSpace" presStyleCnt="0"/>
      <dgm:spPr/>
    </dgm:pt>
    <dgm:pt modelId="{3329B49F-54D9-4AAB-BF28-5F45C89AC36C}" type="pres">
      <dgm:prSet presAssocID="{39A430EE-8B84-4194-B4A5-1E9F3BEBF762}" presName="desTx" presStyleLbl="revTx" presStyleIdx="3" presStyleCnt="8">
        <dgm:presLayoutVars/>
      </dgm:prSet>
      <dgm:spPr/>
    </dgm:pt>
    <dgm:pt modelId="{8D5F8EF3-2E56-4C89-ABCB-D2D17E0500D8}" type="pres">
      <dgm:prSet presAssocID="{7EC914CD-1D8B-488C-BFAA-643B41B2F819}" presName="sibTrans" presStyleCnt="0"/>
      <dgm:spPr/>
    </dgm:pt>
    <dgm:pt modelId="{E65A61C8-B3DF-4999-AD8D-D964EB041A3A}" type="pres">
      <dgm:prSet presAssocID="{FDC67975-B73C-4959-AD69-3B675F06140C}" presName="compNode" presStyleCnt="0"/>
      <dgm:spPr/>
    </dgm:pt>
    <dgm:pt modelId="{C5470367-6215-4FDC-BF91-35BE3CAF2EDE}" type="pres">
      <dgm:prSet presAssocID="{FDC67975-B73C-4959-AD69-3B675F06140C}" presName="iconRect" presStyleLbl="node1" presStyleIdx="2" presStyleCnt="4" custScaleX="98305" custScaleY="91411" custLinFactNeighborX="12768" custLinFactNeighborY="-1"/>
      <dgm:spPr>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a:ln>
          <a:noFill/>
        </a:ln>
      </dgm:spPr>
      <dgm:extLst>
        <a:ext uri="{E40237B7-FDA0-4F09-8148-C483321AD2D9}">
          <dgm14:cNvPr xmlns:dgm14="http://schemas.microsoft.com/office/drawing/2010/diagram" id="0" name="" descr="Thumbs up sign with solid fill"/>
        </a:ext>
      </dgm:extLst>
    </dgm:pt>
    <dgm:pt modelId="{E29A9FF0-2DF0-451F-BAFF-AA5CDEA34676}" type="pres">
      <dgm:prSet presAssocID="{FDC67975-B73C-4959-AD69-3B675F06140C}" presName="iconSpace" presStyleCnt="0"/>
      <dgm:spPr/>
    </dgm:pt>
    <dgm:pt modelId="{410EDA78-D819-445E-B609-3DC4FE913F45}" type="pres">
      <dgm:prSet presAssocID="{FDC67975-B73C-4959-AD69-3B675F06140C}" presName="parTx" presStyleLbl="revTx" presStyleIdx="4" presStyleCnt="8">
        <dgm:presLayoutVars>
          <dgm:chMax val="0"/>
          <dgm:chPref val="0"/>
        </dgm:presLayoutVars>
      </dgm:prSet>
      <dgm:spPr/>
    </dgm:pt>
    <dgm:pt modelId="{2E206BA0-461E-464F-9439-705D36090A88}" type="pres">
      <dgm:prSet presAssocID="{FDC67975-B73C-4959-AD69-3B675F06140C}" presName="txSpace" presStyleCnt="0"/>
      <dgm:spPr/>
    </dgm:pt>
    <dgm:pt modelId="{B8B5233F-77BD-46B5-9D1A-7A3933CD8ACC}" type="pres">
      <dgm:prSet presAssocID="{FDC67975-B73C-4959-AD69-3B675F06140C}" presName="desTx" presStyleLbl="revTx" presStyleIdx="5" presStyleCnt="8">
        <dgm:presLayoutVars/>
      </dgm:prSet>
      <dgm:spPr/>
    </dgm:pt>
    <dgm:pt modelId="{0C3451C2-6374-41DA-9E03-03D399928862}" type="pres">
      <dgm:prSet presAssocID="{8FD6FE31-DC54-44E5-87B9-9FB20B004E88}" presName="sibTrans" presStyleCnt="0"/>
      <dgm:spPr/>
    </dgm:pt>
    <dgm:pt modelId="{C01A3320-8B5D-40EA-BB06-5136BFF00FD1}" type="pres">
      <dgm:prSet presAssocID="{B22E3864-162D-4BC6-8EED-162A8E071AF0}" presName="compNode" presStyleCnt="0"/>
      <dgm:spPr/>
    </dgm:pt>
    <dgm:pt modelId="{2A80F99E-584D-42EC-90C9-A7C154569AF4}" type="pres">
      <dgm:prSet presAssocID="{B22E3864-162D-4BC6-8EED-162A8E071AF0}" presName="iconRect" presStyleLbl="node1" presStyleIdx="3" presStyleCnt="4" custLinFactNeighborX="-2092"/>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onstruction worker male with solid fill"/>
        </a:ext>
      </dgm:extLst>
    </dgm:pt>
    <dgm:pt modelId="{C6D3A1C1-12C1-41DD-A0A2-4F8C2554A3EB}" type="pres">
      <dgm:prSet presAssocID="{B22E3864-162D-4BC6-8EED-162A8E071AF0}" presName="iconSpace" presStyleCnt="0"/>
      <dgm:spPr/>
    </dgm:pt>
    <dgm:pt modelId="{1F84E6CD-7B66-4C7A-A0D0-EB15DCCFC3B2}" type="pres">
      <dgm:prSet presAssocID="{B22E3864-162D-4BC6-8EED-162A8E071AF0}" presName="parTx" presStyleLbl="revTx" presStyleIdx="6" presStyleCnt="8">
        <dgm:presLayoutVars>
          <dgm:chMax val="0"/>
          <dgm:chPref val="0"/>
        </dgm:presLayoutVars>
      </dgm:prSet>
      <dgm:spPr/>
    </dgm:pt>
    <dgm:pt modelId="{A85CF310-5896-4717-A47F-E338E87D6DEC}" type="pres">
      <dgm:prSet presAssocID="{B22E3864-162D-4BC6-8EED-162A8E071AF0}" presName="txSpace" presStyleCnt="0"/>
      <dgm:spPr/>
    </dgm:pt>
    <dgm:pt modelId="{0337CEAB-4730-4452-8E36-EE092BDC96A2}" type="pres">
      <dgm:prSet presAssocID="{B22E3864-162D-4BC6-8EED-162A8E071AF0}" presName="desTx" presStyleLbl="revTx" presStyleIdx="7" presStyleCnt="8">
        <dgm:presLayoutVars/>
      </dgm:prSet>
      <dgm:spPr/>
    </dgm:pt>
  </dgm:ptLst>
  <dgm:cxnLst>
    <dgm:cxn modelId="{5B1F060E-6A77-4CE0-83B7-769C98F4EC54}" type="presOf" srcId="{307A1F80-7117-42B4-A274-152BD08C8D00}" destId="{3329B49F-54D9-4AAB-BF28-5F45C89AC36C}" srcOrd="0" destOrd="0" presId="urn:microsoft.com/office/officeart/2018/2/layout/IconLabelDescriptionList"/>
    <dgm:cxn modelId="{7EB0BC16-B0BB-4146-B329-3AC90D2FC747}" type="presOf" srcId="{B22E3864-162D-4BC6-8EED-162A8E071AF0}" destId="{1F84E6CD-7B66-4C7A-A0D0-EB15DCCFC3B2}" srcOrd="0" destOrd="0" presId="urn:microsoft.com/office/officeart/2018/2/layout/IconLabelDescriptionList"/>
    <dgm:cxn modelId="{ED8A003D-3B09-48B6-A152-037FDF01EA28}" type="presOf" srcId="{39A430EE-8B84-4194-B4A5-1E9F3BEBF762}" destId="{4F0D3DD5-5B42-4398-BE54-EF63999B7253}" srcOrd="0" destOrd="0" presId="urn:microsoft.com/office/officeart/2018/2/layout/IconLabelDescriptionList"/>
    <dgm:cxn modelId="{755C115B-1964-4C3A-AA5D-E8CADB0CEACD}" type="presOf" srcId="{CCB72B70-93BA-43AB-B1D6-E68EF2C26C75}" destId="{B8B5233F-77BD-46B5-9D1A-7A3933CD8ACC}" srcOrd="0" destOrd="0" presId="urn:microsoft.com/office/officeart/2018/2/layout/IconLabelDescriptionList"/>
    <dgm:cxn modelId="{AF632C72-5D27-41C0-BCBC-FD6BCC688260}" srcId="{FDC67975-B73C-4959-AD69-3B675F06140C}" destId="{CCB72B70-93BA-43AB-B1D6-E68EF2C26C75}" srcOrd="0" destOrd="0" parTransId="{F40078D2-1BF2-44B8-838A-FCC16336D8EC}" sibTransId="{E3AF0F9C-AA5E-4D0E-A6B9-7CBA8670282E}"/>
    <dgm:cxn modelId="{5E425072-19DC-430A-B868-EB3826CAB426}" type="presOf" srcId="{E7899791-5F80-4FF4-A560-BEECFDA8211D}" destId="{56EFE299-3282-4C33-B60D-F311D5C86FAA}" srcOrd="0" destOrd="0" presId="urn:microsoft.com/office/officeart/2018/2/layout/IconLabelDescriptionList"/>
    <dgm:cxn modelId="{8C17BC54-E214-4B3A-975A-AA7EFCDB2200}" srcId="{E7899791-5F80-4FF4-A560-BEECFDA8211D}" destId="{24E324DB-5D9D-4856-9416-7C05DDA4406E}" srcOrd="0" destOrd="0" parTransId="{612347F0-F224-4A24-9E4D-F729D7B89D94}" sibTransId="{A7265066-6CAF-4FC0-BCC5-AAA13ABDDF9B}"/>
    <dgm:cxn modelId="{9D612C55-14C7-48FF-842A-11CF73ACB598}" srcId="{B22E3864-162D-4BC6-8EED-162A8E071AF0}" destId="{40B56635-0809-4880-92BE-76AF88847F59}" srcOrd="0" destOrd="0" parTransId="{5D88B202-6866-4357-A214-5DB947B2D1E4}" sibTransId="{3B51A4B4-83C1-4384-99A0-1304F9202BBA}"/>
    <dgm:cxn modelId="{B2651283-EDAA-4DD7-BF7E-F5E1290747E9}" srcId="{39A430EE-8B84-4194-B4A5-1E9F3BEBF762}" destId="{307A1F80-7117-42B4-A274-152BD08C8D00}" srcOrd="0" destOrd="0" parTransId="{7D7A0483-0D3D-4FE0-9540-91F39D2988B9}" sibTransId="{34E7909E-984B-40D4-A3B7-9BC5E00ED737}"/>
    <dgm:cxn modelId="{841BC286-2F62-4D9B-895B-636C51A6E0D0}" type="presOf" srcId="{F7A6605E-1EF4-461F-8ABD-8671B5764CF9}" destId="{B5356891-900A-4738-BEF3-8269BC54F1E1}" srcOrd="0" destOrd="0" presId="urn:microsoft.com/office/officeart/2018/2/layout/IconLabelDescriptionList"/>
    <dgm:cxn modelId="{16CC6197-C987-4625-BF78-19697106CB45}" srcId="{E7899791-5F80-4FF4-A560-BEECFDA8211D}" destId="{B22E3864-162D-4BC6-8EED-162A8E071AF0}" srcOrd="3" destOrd="0" parTransId="{FCA401B8-281C-456B-BA54-5A5015279233}" sibTransId="{5FD62098-E74A-4EEA-8A63-F8B56D37FDF9}"/>
    <dgm:cxn modelId="{079524B1-766D-428D-8C0D-0F7D8F8F0B55}" srcId="{E7899791-5F80-4FF4-A560-BEECFDA8211D}" destId="{39A430EE-8B84-4194-B4A5-1E9F3BEBF762}" srcOrd="1" destOrd="0" parTransId="{BA728ED6-27A8-48AB-B960-BA06B7AA9DD8}" sibTransId="{7EC914CD-1D8B-488C-BFAA-643B41B2F819}"/>
    <dgm:cxn modelId="{0F03FDB5-49D1-4179-BCDB-7849CE9C5394}" srcId="{E7899791-5F80-4FF4-A560-BEECFDA8211D}" destId="{FDC67975-B73C-4959-AD69-3B675F06140C}" srcOrd="2" destOrd="0" parTransId="{2ACAC38A-C667-4061-8EAF-1D103BE19945}" sibTransId="{8FD6FE31-DC54-44E5-87B9-9FB20B004E88}"/>
    <dgm:cxn modelId="{E5AB41BA-1B76-43E3-959F-A70AA9D8114C}" type="presOf" srcId="{40B56635-0809-4880-92BE-76AF88847F59}" destId="{0337CEAB-4730-4452-8E36-EE092BDC96A2}" srcOrd="0" destOrd="0" presId="urn:microsoft.com/office/officeart/2018/2/layout/IconLabelDescriptionList"/>
    <dgm:cxn modelId="{F2974ACA-DACF-4822-A5CB-A05DEF3AEA36}" srcId="{24E324DB-5D9D-4856-9416-7C05DDA4406E}" destId="{F7A6605E-1EF4-461F-8ABD-8671B5764CF9}" srcOrd="0" destOrd="0" parTransId="{B24BA030-BFD6-4404-B962-FA455F7DA2E2}" sibTransId="{FD0FBE23-E456-41DF-B014-9F99606A25B8}"/>
    <dgm:cxn modelId="{671C46EA-E17E-4086-A00A-CDC64DC29592}" type="presOf" srcId="{24E324DB-5D9D-4856-9416-7C05DDA4406E}" destId="{C0545746-F650-4A81-B9D9-B9F20FF78E22}" srcOrd="0" destOrd="0" presId="urn:microsoft.com/office/officeart/2018/2/layout/IconLabelDescriptionList"/>
    <dgm:cxn modelId="{912787F7-66D8-4221-BCD8-6F3C036A237A}" type="presOf" srcId="{FDC67975-B73C-4959-AD69-3B675F06140C}" destId="{410EDA78-D819-445E-B609-3DC4FE913F45}" srcOrd="0" destOrd="0" presId="urn:microsoft.com/office/officeart/2018/2/layout/IconLabelDescriptionList"/>
    <dgm:cxn modelId="{6E116B49-E309-4A4B-8004-21743FF26460}" type="presParOf" srcId="{56EFE299-3282-4C33-B60D-F311D5C86FAA}" destId="{9CF591DC-FD1C-4591-983D-8AAC0B484222}" srcOrd="0" destOrd="0" presId="urn:microsoft.com/office/officeart/2018/2/layout/IconLabelDescriptionList"/>
    <dgm:cxn modelId="{1ABA8865-1C56-4F2B-B334-F19B8CE9327A}" type="presParOf" srcId="{9CF591DC-FD1C-4591-983D-8AAC0B484222}" destId="{70934D61-AE25-478F-B4EF-955A8BBF2606}" srcOrd="0" destOrd="0" presId="urn:microsoft.com/office/officeart/2018/2/layout/IconLabelDescriptionList"/>
    <dgm:cxn modelId="{C600CD10-D9DF-4524-8D36-5174F94977EA}" type="presParOf" srcId="{9CF591DC-FD1C-4591-983D-8AAC0B484222}" destId="{DAD3E8A8-2A75-4373-A795-5AD1C7C0959E}" srcOrd="1" destOrd="0" presId="urn:microsoft.com/office/officeart/2018/2/layout/IconLabelDescriptionList"/>
    <dgm:cxn modelId="{7A1C14F6-A6FA-4B22-BA3B-D0ABAEB30664}" type="presParOf" srcId="{9CF591DC-FD1C-4591-983D-8AAC0B484222}" destId="{C0545746-F650-4A81-B9D9-B9F20FF78E22}" srcOrd="2" destOrd="0" presId="urn:microsoft.com/office/officeart/2018/2/layout/IconLabelDescriptionList"/>
    <dgm:cxn modelId="{80F66EC0-88C6-44C9-9F91-A639DBCE3E54}" type="presParOf" srcId="{9CF591DC-FD1C-4591-983D-8AAC0B484222}" destId="{DF46B129-6859-4678-AED0-CB4E23DD9C6D}" srcOrd="3" destOrd="0" presId="urn:microsoft.com/office/officeart/2018/2/layout/IconLabelDescriptionList"/>
    <dgm:cxn modelId="{E9B94642-6D69-45BC-95D5-CBD542F61117}" type="presParOf" srcId="{9CF591DC-FD1C-4591-983D-8AAC0B484222}" destId="{B5356891-900A-4738-BEF3-8269BC54F1E1}" srcOrd="4" destOrd="0" presId="urn:microsoft.com/office/officeart/2018/2/layout/IconLabelDescriptionList"/>
    <dgm:cxn modelId="{852B9FDA-2702-4E81-B2B1-C190BF9881DA}" type="presParOf" srcId="{56EFE299-3282-4C33-B60D-F311D5C86FAA}" destId="{CB16079F-8223-451B-8151-B09DEFCD4955}" srcOrd="1" destOrd="0" presId="urn:microsoft.com/office/officeart/2018/2/layout/IconLabelDescriptionList"/>
    <dgm:cxn modelId="{08AB6292-574E-476D-A9E4-26D47B591F44}" type="presParOf" srcId="{56EFE299-3282-4C33-B60D-F311D5C86FAA}" destId="{B666F3D7-C02B-4B7C-B6E0-1FAB65BC12E8}" srcOrd="2" destOrd="0" presId="urn:microsoft.com/office/officeart/2018/2/layout/IconLabelDescriptionList"/>
    <dgm:cxn modelId="{8AA2C7C6-A5C7-43C3-8FC7-B05A333947C6}" type="presParOf" srcId="{B666F3D7-C02B-4B7C-B6E0-1FAB65BC12E8}" destId="{908E4C36-3191-4300-B7B6-EABD1BF1666C}" srcOrd="0" destOrd="0" presId="urn:microsoft.com/office/officeart/2018/2/layout/IconLabelDescriptionList"/>
    <dgm:cxn modelId="{6CDA6393-0399-469B-A9CE-C83EA880EF6F}" type="presParOf" srcId="{B666F3D7-C02B-4B7C-B6E0-1FAB65BC12E8}" destId="{73041C17-82FC-4175-B5A7-A414947C0359}" srcOrd="1" destOrd="0" presId="urn:microsoft.com/office/officeart/2018/2/layout/IconLabelDescriptionList"/>
    <dgm:cxn modelId="{8ADD291B-614C-463D-8DE3-A66E2C8BE02D}" type="presParOf" srcId="{B666F3D7-C02B-4B7C-B6E0-1FAB65BC12E8}" destId="{4F0D3DD5-5B42-4398-BE54-EF63999B7253}" srcOrd="2" destOrd="0" presId="urn:microsoft.com/office/officeart/2018/2/layout/IconLabelDescriptionList"/>
    <dgm:cxn modelId="{36614C50-FBA0-4ED3-8CFE-28ED9DC207D9}" type="presParOf" srcId="{B666F3D7-C02B-4B7C-B6E0-1FAB65BC12E8}" destId="{3D2543FF-3035-46F5-87FF-509A12FE17CA}" srcOrd="3" destOrd="0" presId="urn:microsoft.com/office/officeart/2018/2/layout/IconLabelDescriptionList"/>
    <dgm:cxn modelId="{4DE8D92E-4733-4C70-AF49-53B8A1F2DEAE}" type="presParOf" srcId="{B666F3D7-C02B-4B7C-B6E0-1FAB65BC12E8}" destId="{3329B49F-54D9-4AAB-BF28-5F45C89AC36C}" srcOrd="4" destOrd="0" presId="urn:microsoft.com/office/officeart/2018/2/layout/IconLabelDescriptionList"/>
    <dgm:cxn modelId="{421BAF0B-F49B-413E-B539-B1B1CCAC119C}" type="presParOf" srcId="{56EFE299-3282-4C33-B60D-F311D5C86FAA}" destId="{8D5F8EF3-2E56-4C89-ABCB-D2D17E0500D8}" srcOrd="3" destOrd="0" presId="urn:microsoft.com/office/officeart/2018/2/layout/IconLabelDescriptionList"/>
    <dgm:cxn modelId="{8889E9B2-BB81-45E0-A40E-06DCEC2121D8}" type="presParOf" srcId="{56EFE299-3282-4C33-B60D-F311D5C86FAA}" destId="{E65A61C8-B3DF-4999-AD8D-D964EB041A3A}" srcOrd="4" destOrd="0" presId="urn:microsoft.com/office/officeart/2018/2/layout/IconLabelDescriptionList"/>
    <dgm:cxn modelId="{4E58736B-C562-452D-A827-B7902AB3F319}" type="presParOf" srcId="{E65A61C8-B3DF-4999-AD8D-D964EB041A3A}" destId="{C5470367-6215-4FDC-BF91-35BE3CAF2EDE}" srcOrd="0" destOrd="0" presId="urn:microsoft.com/office/officeart/2018/2/layout/IconLabelDescriptionList"/>
    <dgm:cxn modelId="{916EE65E-9F34-4A4B-93CC-75731BB5C031}" type="presParOf" srcId="{E65A61C8-B3DF-4999-AD8D-D964EB041A3A}" destId="{E29A9FF0-2DF0-451F-BAFF-AA5CDEA34676}" srcOrd="1" destOrd="0" presId="urn:microsoft.com/office/officeart/2018/2/layout/IconLabelDescriptionList"/>
    <dgm:cxn modelId="{6ACC8C99-0EA5-4ADF-808C-ABCEDBAD805E}" type="presParOf" srcId="{E65A61C8-B3DF-4999-AD8D-D964EB041A3A}" destId="{410EDA78-D819-445E-B609-3DC4FE913F45}" srcOrd="2" destOrd="0" presId="urn:microsoft.com/office/officeart/2018/2/layout/IconLabelDescriptionList"/>
    <dgm:cxn modelId="{936242E3-578D-48D7-9E8D-E9F93477D70E}" type="presParOf" srcId="{E65A61C8-B3DF-4999-AD8D-D964EB041A3A}" destId="{2E206BA0-461E-464F-9439-705D36090A88}" srcOrd="3" destOrd="0" presId="urn:microsoft.com/office/officeart/2018/2/layout/IconLabelDescriptionList"/>
    <dgm:cxn modelId="{1CC9DE46-70F8-4678-81D3-79A379757B12}" type="presParOf" srcId="{E65A61C8-B3DF-4999-AD8D-D964EB041A3A}" destId="{B8B5233F-77BD-46B5-9D1A-7A3933CD8ACC}" srcOrd="4" destOrd="0" presId="urn:microsoft.com/office/officeart/2018/2/layout/IconLabelDescriptionList"/>
    <dgm:cxn modelId="{5955BFC5-3C58-4FAD-AC73-9B81BDA79201}" type="presParOf" srcId="{56EFE299-3282-4C33-B60D-F311D5C86FAA}" destId="{0C3451C2-6374-41DA-9E03-03D399928862}" srcOrd="5" destOrd="0" presId="urn:microsoft.com/office/officeart/2018/2/layout/IconLabelDescriptionList"/>
    <dgm:cxn modelId="{0C3CEA95-A0B2-4FC2-AAB8-929042D66273}" type="presParOf" srcId="{56EFE299-3282-4C33-B60D-F311D5C86FAA}" destId="{C01A3320-8B5D-40EA-BB06-5136BFF00FD1}" srcOrd="6" destOrd="0" presId="urn:microsoft.com/office/officeart/2018/2/layout/IconLabelDescriptionList"/>
    <dgm:cxn modelId="{8CBE06F5-7DBD-49C0-AB97-944B5784ABF4}" type="presParOf" srcId="{C01A3320-8B5D-40EA-BB06-5136BFF00FD1}" destId="{2A80F99E-584D-42EC-90C9-A7C154569AF4}" srcOrd="0" destOrd="0" presId="urn:microsoft.com/office/officeart/2018/2/layout/IconLabelDescriptionList"/>
    <dgm:cxn modelId="{63D4FFC6-0E43-4526-A4BB-1A8CF02ABCAD}" type="presParOf" srcId="{C01A3320-8B5D-40EA-BB06-5136BFF00FD1}" destId="{C6D3A1C1-12C1-41DD-A0A2-4F8C2554A3EB}" srcOrd="1" destOrd="0" presId="urn:microsoft.com/office/officeart/2018/2/layout/IconLabelDescriptionList"/>
    <dgm:cxn modelId="{7B267800-3AED-425D-952D-5D6D9A5966B6}" type="presParOf" srcId="{C01A3320-8B5D-40EA-BB06-5136BFF00FD1}" destId="{1F84E6CD-7B66-4C7A-A0D0-EB15DCCFC3B2}" srcOrd="2" destOrd="0" presId="urn:microsoft.com/office/officeart/2018/2/layout/IconLabelDescriptionList"/>
    <dgm:cxn modelId="{A94BA456-CA7F-4043-AAEC-65B899CC3871}" type="presParOf" srcId="{C01A3320-8B5D-40EA-BB06-5136BFF00FD1}" destId="{A85CF310-5896-4717-A47F-E338E87D6DEC}" srcOrd="3" destOrd="0" presId="urn:microsoft.com/office/officeart/2018/2/layout/IconLabelDescriptionList"/>
    <dgm:cxn modelId="{FD56DCFC-2C31-4DDF-A6A7-39C5CD5DD8A3}" type="presParOf" srcId="{C01A3320-8B5D-40EA-BB06-5136BFF00FD1}" destId="{0337CEAB-4730-4452-8E36-EE092BDC96A2}"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C9A48D-61AC-45BC-B08B-08955EDA439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82F0D4C-1809-4201-84FA-85664E71C362}">
      <dgm:prSet custT="1"/>
      <dgm:spPr/>
      <dgm:t>
        <a:bodyPr/>
        <a:lstStyle/>
        <a:p>
          <a:pPr>
            <a:lnSpc>
              <a:spcPct val="100000"/>
            </a:lnSpc>
          </a:pPr>
          <a:r>
            <a:rPr lang="en-US" sz="1600" b="1"/>
            <a:t>5 weeks of virtual learning: </a:t>
          </a:r>
          <a:r>
            <a:rPr lang="en-US" sz="1600"/>
            <a:t>Recorded lessons, readings and practice</a:t>
          </a:r>
        </a:p>
      </dgm:t>
    </dgm:pt>
    <dgm:pt modelId="{BEE020CE-37FA-4B2E-8DE5-390AD044E2E9}" type="parTrans" cxnId="{4FBAB1C0-313C-48D4-94C5-F28AF6764D28}">
      <dgm:prSet/>
      <dgm:spPr/>
      <dgm:t>
        <a:bodyPr/>
        <a:lstStyle/>
        <a:p>
          <a:endParaRPr lang="en-US"/>
        </a:p>
      </dgm:t>
    </dgm:pt>
    <dgm:pt modelId="{DC075958-A617-4871-9016-38982E24384B}" type="sibTrans" cxnId="{4FBAB1C0-313C-48D4-94C5-F28AF6764D28}">
      <dgm:prSet/>
      <dgm:spPr/>
      <dgm:t>
        <a:bodyPr/>
        <a:lstStyle/>
        <a:p>
          <a:pPr>
            <a:lnSpc>
              <a:spcPct val="100000"/>
            </a:lnSpc>
          </a:pPr>
          <a:endParaRPr lang="en-US"/>
        </a:p>
      </dgm:t>
    </dgm:pt>
    <dgm:pt modelId="{CA540831-A410-4A07-A6C3-5B5DF6C54E2B}">
      <dgm:prSet custT="1"/>
      <dgm:spPr/>
      <dgm:t>
        <a:bodyPr/>
        <a:lstStyle/>
        <a:p>
          <a:pPr>
            <a:lnSpc>
              <a:spcPct val="100000"/>
            </a:lnSpc>
          </a:pPr>
          <a:r>
            <a:rPr lang="en-US" sz="1600" b="1"/>
            <a:t>Weekly live discussion/ Q&amp;A</a:t>
          </a:r>
        </a:p>
      </dgm:t>
    </dgm:pt>
    <dgm:pt modelId="{AB1FDE36-BD80-480D-8CC4-EA234D1293D9}" type="parTrans" cxnId="{AE400734-F5A0-44C6-A8DB-31BD37D65FD2}">
      <dgm:prSet/>
      <dgm:spPr/>
      <dgm:t>
        <a:bodyPr/>
        <a:lstStyle/>
        <a:p>
          <a:endParaRPr lang="en-US"/>
        </a:p>
      </dgm:t>
    </dgm:pt>
    <dgm:pt modelId="{FB9331A7-3592-4A47-BD3A-B0680967FA98}" type="sibTrans" cxnId="{AE400734-F5A0-44C6-A8DB-31BD37D65FD2}">
      <dgm:prSet/>
      <dgm:spPr/>
      <dgm:t>
        <a:bodyPr/>
        <a:lstStyle/>
        <a:p>
          <a:pPr>
            <a:lnSpc>
              <a:spcPct val="100000"/>
            </a:lnSpc>
          </a:pPr>
          <a:endParaRPr lang="en-US"/>
        </a:p>
      </dgm:t>
    </dgm:pt>
    <dgm:pt modelId="{36C9EE5C-FA77-4A6A-9A25-41C5950951E0}">
      <dgm:prSet custT="1"/>
      <dgm:spPr/>
      <dgm:t>
        <a:bodyPr/>
        <a:lstStyle/>
        <a:p>
          <a:pPr>
            <a:lnSpc>
              <a:spcPct val="100000"/>
            </a:lnSpc>
          </a:pPr>
          <a:r>
            <a:rPr lang="en-US" sz="1600" b="1"/>
            <a:t>Build a spreadsheet </a:t>
          </a:r>
          <a:r>
            <a:rPr lang="en-US" sz="1600"/>
            <a:t>calculation tool tailored to your specific needs</a:t>
          </a:r>
        </a:p>
      </dgm:t>
    </dgm:pt>
    <dgm:pt modelId="{900C5CD2-0F54-4792-9DF1-31E97748E45E}" type="parTrans" cxnId="{47465AA1-0150-44B3-81DF-651A040C6525}">
      <dgm:prSet/>
      <dgm:spPr/>
      <dgm:t>
        <a:bodyPr/>
        <a:lstStyle/>
        <a:p>
          <a:endParaRPr lang="en-US"/>
        </a:p>
      </dgm:t>
    </dgm:pt>
    <dgm:pt modelId="{9768A5C2-1743-4636-A00C-D752D9DCA258}" type="sibTrans" cxnId="{47465AA1-0150-44B3-81DF-651A040C6525}">
      <dgm:prSet/>
      <dgm:spPr/>
      <dgm:t>
        <a:bodyPr/>
        <a:lstStyle/>
        <a:p>
          <a:pPr>
            <a:lnSpc>
              <a:spcPct val="100000"/>
            </a:lnSpc>
          </a:pPr>
          <a:endParaRPr lang="en-US"/>
        </a:p>
      </dgm:t>
    </dgm:pt>
    <dgm:pt modelId="{5FAE6055-D2F1-408B-B01B-0558422CD220}">
      <dgm:prSet custT="1"/>
      <dgm:spPr/>
      <dgm:t>
        <a:bodyPr/>
        <a:lstStyle/>
        <a:p>
          <a:pPr>
            <a:lnSpc>
              <a:spcPct val="100000"/>
            </a:lnSpc>
          </a:pPr>
          <a:r>
            <a:rPr lang="en-US" sz="1600" b="1"/>
            <a:t>Textbook: </a:t>
          </a:r>
          <a:r>
            <a:rPr lang="en-US" sz="1600" i="1"/>
            <a:t>A Handbook of Basic Brewing Calculations </a:t>
          </a:r>
          <a:r>
            <a:rPr lang="en-US" sz="1600"/>
            <a:t>by Stephen R. Holle</a:t>
          </a:r>
        </a:p>
      </dgm:t>
    </dgm:pt>
    <dgm:pt modelId="{1B881F3F-66A4-409E-AD93-4D7B13C3EF99}" type="parTrans" cxnId="{430B7ECC-8A88-4D6F-820A-5AC20836692C}">
      <dgm:prSet/>
      <dgm:spPr/>
      <dgm:t>
        <a:bodyPr/>
        <a:lstStyle/>
        <a:p>
          <a:endParaRPr lang="en-US"/>
        </a:p>
      </dgm:t>
    </dgm:pt>
    <dgm:pt modelId="{FB823826-7C79-491A-9F95-8CAC4717B5B8}" type="sibTrans" cxnId="{430B7ECC-8A88-4D6F-820A-5AC20836692C}">
      <dgm:prSet/>
      <dgm:spPr/>
      <dgm:t>
        <a:bodyPr/>
        <a:lstStyle/>
        <a:p>
          <a:endParaRPr lang="en-US"/>
        </a:p>
      </dgm:t>
    </dgm:pt>
    <dgm:pt modelId="{6CD84229-DA41-4014-A0B7-61FB2D55E204}" type="pres">
      <dgm:prSet presAssocID="{ECC9A48D-61AC-45BC-B08B-08955EDA4392}" presName="root" presStyleCnt="0">
        <dgm:presLayoutVars>
          <dgm:dir/>
          <dgm:resizeHandles val="exact"/>
        </dgm:presLayoutVars>
      </dgm:prSet>
      <dgm:spPr/>
    </dgm:pt>
    <dgm:pt modelId="{1A5EB2EB-17CA-4C84-8B7C-B43490934C49}" type="pres">
      <dgm:prSet presAssocID="{ECC9A48D-61AC-45BC-B08B-08955EDA4392}" presName="container" presStyleCnt="0">
        <dgm:presLayoutVars>
          <dgm:dir/>
          <dgm:resizeHandles val="exact"/>
        </dgm:presLayoutVars>
      </dgm:prSet>
      <dgm:spPr/>
    </dgm:pt>
    <dgm:pt modelId="{C3C2AF06-1ACA-45C0-A85C-7BAFF44C96AA}" type="pres">
      <dgm:prSet presAssocID="{B82F0D4C-1809-4201-84FA-85664E71C362}" presName="compNode" presStyleCnt="0"/>
      <dgm:spPr/>
    </dgm:pt>
    <dgm:pt modelId="{7CBC962F-1CCB-41A9-AA64-8431C7A8D111}" type="pres">
      <dgm:prSet presAssocID="{B82F0D4C-1809-4201-84FA-85664E71C362}" presName="iconBgRect" presStyleLbl="bgShp" presStyleIdx="0" presStyleCnt="4"/>
      <dgm:spPr>
        <a:solidFill>
          <a:srgbClr val="EDDDCB"/>
        </a:solidFill>
      </dgm:spPr>
    </dgm:pt>
    <dgm:pt modelId="{81736B57-CD88-42D7-A31E-8856A477E8F4}" type="pres">
      <dgm:prSet presAssocID="{B82F0D4C-1809-4201-84FA-85664E71C36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aptop with solid fill"/>
        </a:ext>
      </dgm:extLst>
    </dgm:pt>
    <dgm:pt modelId="{805A3CF0-4584-4E23-B3BA-C478CEEF08EE}" type="pres">
      <dgm:prSet presAssocID="{B82F0D4C-1809-4201-84FA-85664E71C362}" presName="spaceRect" presStyleCnt="0"/>
      <dgm:spPr/>
    </dgm:pt>
    <dgm:pt modelId="{9D96C6EA-0AB4-4AC8-8293-3015749E0B30}" type="pres">
      <dgm:prSet presAssocID="{B82F0D4C-1809-4201-84FA-85664E71C362}" presName="textRect" presStyleLbl="revTx" presStyleIdx="0" presStyleCnt="4" custScaleX="135398" custLinFactNeighborX="13608" custLinFactNeighborY="7361">
        <dgm:presLayoutVars>
          <dgm:chMax val="1"/>
          <dgm:chPref val="1"/>
        </dgm:presLayoutVars>
      </dgm:prSet>
      <dgm:spPr/>
    </dgm:pt>
    <dgm:pt modelId="{E66823F4-C240-4F4B-AF2F-39357625BEEC}" type="pres">
      <dgm:prSet presAssocID="{DC075958-A617-4871-9016-38982E24384B}" presName="sibTrans" presStyleLbl="sibTrans2D1" presStyleIdx="0" presStyleCnt="0"/>
      <dgm:spPr/>
    </dgm:pt>
    <dgm:pt modelId="{1A30F416-3289-4FD3-97CC-170C8FA36153}" type="pres">
      <dgm:prSet presAssocID="{CA540831-A410-4A07-A6C3-5B5DF6C54E2B}" presName="compNode" presStyleCnt="0"/>
      <dgm:spPr/>
    </dgm:pt>
    <dgm:pt modelId="{6398DCDA-6DB9-4BF8-80F7-9ABDE1210C91}" type="pres">
      <dgm:prSet presAssocID="{CA540831-A410-4A07-A6C3-5B5DF6C54E2B}" presName="iconBgRect" presStyleLbl="bgShp" presStyleIdx="1" presStyleCnt="4" custLinFactNeighborX="11367" custLinFactNeighborY="7361"/>
      <dgm:spPr/>
    </dgm:pt>
    <dgm:pt modelId="{6939A5BC-C9A9-4BB1-B499-338CF44EC94A}" type="pres">
      <dgm:prSet presAssocID="{CA540831-A410-4A07-A6C3-5B5DF6C54E2B}" presName="iconRect" presStyleLbl="node1" presStyleIdx="1" presStyleCnt="4" custLinFactNeighborX="25200" custLinFactNeighborY="1684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1FDE733E-B149-4EA8-A089-116E852FCAD4}" type="pres">
      <dgm:prSet presAssocID="{CA540831-A410-4A07-A6C3-5B5DF6C54E2B}" presName="spaceRect" presStyleCnt="0"/>
      <dgm:spPr/>
    </dgm:pt>
    <dgm:pt modelId="{6DCF66A8-8FF6-49EA-B927-82858AE4EAE8}" type="pres">
      <dgm:prSet presAssocID="{CA540831-A410-4A07-A6C3-5B5DF6C54E2B}" presName="textRect" presStyleLbl="revTx" presStyleIdx="1" presStyleCnt="4" custScaleX="124450" custLinFactNeighborX="23835" custLinFactNeighborY="1136">
        <dgm:presLayoutVars>
          <dgm:chMax val="1"/>
          <dgm:chPref val="1"/>
        </dgm:presLayoutVars>
      </dgm:prSet>
      <dgm:spPr/>
    </dgm:pt>
    <dgm:pt modelId="{6D32B924-1D4A-4691-A190-0D4C240AFCAD}" type="pres">
      <dgm:prSet presAssocID="{FB9331A7-3592-4A47-BD3A-B0680967FA98}" presName="sibTrans" presStyleLbl="sibTrans2D1" presStyleIdx="0" presStyleCnt="0"/>
      <dgm:spPr/>
    </dgm:pt>
    <dgm:pt modelId="{26EF6D1F-4AFC-4E55-859A-EC9AAD222ECC}" type="pres">
      <dgm:prSet presAssocID="{36C9EE5C-FA77-4A6A-9A25-41C5950951E0}" presName="compNode" presStyleCnt="0"/>
      <dgm:spPr/>
    </dgm:pt>
    <dgm:pt modelId="{81821ADF-0404-4E04-A768-545D1E27546D}" type="pres">
      <dgm:prSet presAssocID="{36C9EE5C-FA77-4A6A-9A25-41C5950951E0}" presName="iconBgRect" presStyleLbl="bgShp" presStyleIdx="2" presStyleCnt="4"/>
      <dgm:spPr/>
    </dgm:pt>
    <dgm:pt modelId="{C9C3B27E-A9B8-4CB1-BCB9-D7565DEBFA26}" type="pres">
      <dgm:prSet presAssocID="{36C9EE5C-FA77-4A6A-9A25-41C5950951E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
        </a:ext>
      </dgm:extLst>
    </dgm:pt>
    <dgm:pt modelId="{36A1E741-8238-45E1-8DB2-86BDCEB7F2A9}" type="pres">
      <dgm:prSet presAssocID="{36C9EE5C-FA77-4A6A-9A25-41C5950951E0}" presName="spaceRect" presStyleCnt="0"/>
      <dgm:spPr/>
    </dgm:pt>
    <dgm:pt modelId="{6F58A7BC-4CAB-4D38-9A12-AD13347CA614}" type="pres">
      <dgm:prSet presAssocID="{36C9EE5C-FA77-4A6A-9A25-41C5950951E0}" presName="textRect" presStyleLbl="revTx" presStyleIdx="2" presStyleCnt="4" custScaleX="144026" custLinFactNeighborX="16111" custLinFactNeighborY="2353">
        <dgm:presLayoutVars>
          <dgm:chMax val="1"/>
          <dgm:chPref val="1"/>
        </dgm:presLayoutVars>
      </dgm:prSet>
      <dgm:spPr/>
    </dgm:pt>
    <dgm:pt modelId="{243BE4C0-D2EC-4F6F-A9DD-366804130EEA}" type="pres">
      <dgm:prSet presAssocID="{9768A5C2-1743-4636-A00C-D752D9DCA258}" presName="sibTrans" presStyleLbl="sibTrans2D1" presStyleIdx="0" presStyleCnt="0"/>
      <dgm:spPr/>
    </dgm:pt>
    <dgm:pt modelId="{908C495B-1C23-46F7-A620-738492A9B473}" type="pres">
      <dgm:prSet presAssocID="{5FAE6055-D2F1-408B-B01B-0558422CD220}" presName="compNode" presStyleCnt="0"/>
      <dgm:spPr/>
    </dgm:pt>
    <dgm:pt modelId="{EB63B247-7F0D-420A-BB94-27DEFDA51BC0}" type="pres">
      <dgm:prSet presAssocID="{5FAE6055-D2F1-408B-B01B-0558422CD220}" presName="iconBgRect" presStyleLbl="bgShp" presStyleIdx="3" presStyleCnt="4"/>
      <dgm:spPr/>
    </dgm:pt>
    <dgm:pt modelId="{C7B1FA71-040E-43DA-AE70-E3C630A1247C}" type="pres">
      <dgm:prSet presAssocID="{5FAE6055-D2F1-408B-B01B-0558422CD220}"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torytelling with solid fill"/>
        </a:ext>
      </dgm:extLst>
    </dgm:pt>
    <dgm:pt modelId="{2B11B92D-7444-4F78-B452-579802F1B128}" type="pres">
      <dgm:prSet presAssocID="{5FAE6055-D2F1-408B-B01B-0558422CD220}" presName="spaceRect" presStyleCnt="0"/>
      <dgm:spPr/>
    </dgm:pt>
    <dgm:pt modelId="{0E35019F-22CB-49D8-A5B5-65D08D0D2258}" type="pres">
      <dgm:prSet presAssocID="{5FAE6055-D2F1-408B-B01B-0558422CD220}" presName="textRect" presStyleLbl="revTx" presStyleIdx="3" presStyleCnt="4" custScaleX="124281" custLinFactNeighborX="5898" custLinFactNeighborY="-2641">
        <dgm:presLayoutVars>
          <dgm:chMax val="1"/>
          <dgm:chPref val="1"/>
        </dgm:presLayoutVars>
      </dgm:prSet>
      <dgm:spPr/>
    </dgm:pt>
  </dgm:ptLst>
  <dgm:cxnLst>
    <dgm:cxn modelId="{9C0E370C-0DF1-465A-886E-953546A0EEF8}" type="presOf" srcId="{ECC9A48D-61AC-45BC-B08B-08955EDA4392}" destId="{6CD84229-DA41-4014-A0B7-61FB2D55E204}" srcOrd="0" destOrd="0" presId="urn:microsoft.com/office/officeart/2018/2/layout/IconCircleList"/>
    <dgm:cxn modelId="{9D915E0C-400D-49B0-8F33-919C66A52D7E}" type="presOf" srcId="{CA540831-A410-4A07-A6C3-5B5DF6C54E2B}" destId="{6DCF66A8-8FF6-49EA-B927-82858AE4EAE8}" srcOrd="0" destOrd="0" presId="urn:microsoft.com/office/officeart/2018/2/layout/IconCircleList"/>
    <dgm:cxn modelId="{42D29C1A-6CAE-4811-92FA-6EE2446CFE4E}" type="presOf" srcId="{B82F0D4C-1809-4201-84FA-85664E71C362}" destId="{9D96C6EA-0AB4-4AC8-8293-3015749E0B30}" srcOrd="0" destOrd="0" presId="urn:microsoft.com/office/officeart/2018/2/layout/IconCircleList"/>
    <dgm:cxn modelId="{F89FA523-16A0-4F7A-8C05-7E03707E50B6}" type="presOf" srcId="{DC075958-A617-4871-9016-38982E24384B}" destId="{E66823F4-C240-4F4B-AF2F-39357625BEEC}" srcOrd="0" destOrd="0" presId="urn:microsoft.com/office/officeart/2018/2/layout/IconCircleList"/>
    <dgm:cxn modelId="{AE400734-F5A0-44C6-A8DB-31BD37D65FD2}" srcId="{ECC9A48D-61AC-45BC-B08B-08955EDA4392}" destId="{CA540831-A410-4A07-A6C3-5B5DF6C54E2B}" srcOrd="1" destOrd="0" parTransId="{AB1FDE36-BD80-480D-8CC4-EA234D1293D9}" sibTransId="{FB9331A7-3592-4A47-BD3A-B0680967FA98}"/>
    <dgm:cxn modelId="{B8837369-9076-4B8B-9672-92F76D35E24D}" type="presOf" srcId="{FB9331A7-3592-4A47-BD3A-B0680967FA98}" destId="{6D32B924-1D4A-4691-A190-0D4C240AFCAD}" srcOrd="0" destOrd="0" presId="urn:microsoft.com/office/officeart/2018/2/layout/IconCircleList"/>
    <dgm:cxn modelId="{BE960172-C464-481F-8ECD-D452C1AF695F}" type="presOf" srcId="{36C9EE5C-FA77-4A6A-9A25-41C5950951E0}" destId="{6F58A7BC-4CAB-4D38-9A12-AD13347CA614}" srcOrd="0" destOrd="0" presId="urn:microsoft.com/office/officeart/2018/2/layout/IconCircleList"/>
    <dgm:cxn modelId="{FA8C8E53-D482-49F3-B370-EC22177C98D0}" type="presOf" srcId="{5FAE6055-D2F1-408B-B01B-0558422CD220}" destId="{0E35019F-22CB-49D8-A5B5-65D08D0D2258}" srcOrd="0" destOrd="0" presId="urn:microsoft.com/office/officeart/2018/2/layout/IconCircleList"/>
    <dgm:cxn modelId="{47465AA1-0150-44B3-81DF-651A040C6525}" srcId="{ECC9A48D-61AC-45BC-B08B-08955EDA4392}" destId="{36C9EE5C-FA77-4A6A-9A25-41C5950951E0}" srcOrd="2" destOrd="0" parTransId="{900C5CD2-0F54-4792-9DF1-31E97748E45E}" sibTransId="{9768A5C2-1743-4636-A00C-D752D9DCA258}"/>
    <dgm:cxn modelId="{4FBAB1C0-313C-48D4-94C5-F28AF6764D28}" srcId="{ECC9A48D-61AC-45BC-B08B-08955EDA4392}" destId="{B82F0D4C-1809-4201-84FA-85664E71C362}" srcOrd="0" destOrd="0" parTransId="{BEE020CE-37FA-4B2E-8DE5-390AD044E2E9}" sibTransId="{DC075958-A617-4871-9016-38982E24384B}"/>
    <dgm:cxn modelId="{430B7ECC-8A88-4D6F-820A-5AC20836692C}" srcId="{ECC9A48D-61AC-45BC-B08B-08955EDA4392}" destId="{5FAE6055-D2F1-408B-B01B-0558422CD220}" srcOrd="3" destOrd="0" parTransId="{1B881F3F-66A4-409E-AD93-4D7B13C3EF99}" sibTransId="{FB823826-7C79-491A-9F95-8CAC4717B5B8}"/>
    <dgm:cxn modelId="{9B875EF0-964A-4DCB-8F09-2657D44D1B66}" type="presOf" srcId="{9768A5C2-1743-4636-A00C-D752D9DCA258}" destId="{243BE4C0-D2EC-4F6F-A9DD-366804130EEA}" srcOrd="0" destOrd="0" presId="urn:microsoft.com/office/officeart/2018/2/layout/IconCircleList"/>
    <dgm:cxn modelId="{A9C7F15F-6D8E-401B-877C-6F8307A2EDF7}" type="presParOf" srcId="{6CD84229-DA41-4014-A0B7-61FB2D55E204}" destId="{1A5EB2EB-17CA-4C84-8B7C-B43490934C49}" srcOrd="0" destOrd="0" presId="urn:microsoft.com/office/officeart/2018/2/layout/IconCircleList"/>
    <dgm:cxn modelId="{752D3A38-F9AE-4103-A86A-15F1ABF947FB}" type="presParOf" srcId="{1A5EB2EB-17CA-4C84-8B7C-B43490934C49}" destId="{C3C2AF06-1ACA-45C0-A85C-7BAFF44C96AA}" srcOrd="0" destOrd="0" presId="urn:microsoft.com/office/officeart/2018/2/layout/IconCircleList"/>
    <dgm:cxn modelId="{2FFB5088-13D6-4701-BAB3-6340EDF6D870}" type="presParOf" srcId="{C3C2AF06-1ACA-45C0-A85C-7BAFF44C96AA}" destId="{7CBC962F-1CCB-41A9-AA64-8431C7A8D111}" srcOrd="0" destOrd="0" presId="urn:microsoft.com/office/officeart/2018/2/layout/IconCircleList"/>
    <dgm:cxn modelId="{0404B545-B1B4-4070-83E4-D7A769A84745}" type="presParOf" srcId="{C3C2AF06-1ACA-45C0-A85C-7BAFF44C96AA}" destId="{81736B57-CD88-42D7-A31E-8856A477E8F4}" srcOrd="1" destOrd="0" presId="urn:microsoft.com/office/officeart/2018/2/layout/IconCircleList"/>
    <dgm:cxn modelId="{D92CC1AE-89AE-44A2-A0C6-9F0A3CB0E0F9}" type="presParOf" srcId="{C3C2AF06-1ACA-45C0-A85C-7BAFF44C96AA}" destId="{805A3CF0-4584-4E23-B3BA-C478CEEF08EE}" srcOrd="2" destOrd="0" presId="urn:microsoft.com/office/officeart/2018/2/layout/IconCircleList"/>
    <dgm:cxn modelId="{0415B5A6-3991-431C-B4F9-A944509D69EA}" type="presParOf" srcId="{C3C2AF06-1ACA-45C0-A85C-7BAFF44C96AA}" destId="{9D96C6EA-0AB4-4AC8-8293-3015749E0B30}" srcOrd="3" destOrd="0" presId="urn:microsoft.com/office/officeart/2018/2/layout/IconCircleList"/>
    <dgm:cxn modelId="{1E9B7E25-FDC8-48A2-A80A-E0A78124B6B2}" type="presParOf" srcId="{1A5EB2EB-17CA-4C84-8B7C-B43490934C49}" destId="{E66823F4-C240-4F4B-AF2F-39357625BEEC}" srcOrd="1" destOrd="0" presId="urn:microsoft.com/office/officeart/2018/2/layout/IconCircleList"/>
    <dgm:cxn modelId="{5836A262-A582-491A-A88F-5FF3956E66CB}" type="presParOf" srcId="{1A5EB2EB-17CA-4C84-8B7C-B43490934C49}" destId="{1A30F416-3289-4FD3-97CC-170C8FA36153}" srcOrd="2" destOrd="0" presId="urn:microsoft.com/office/officeart/2018/2/layout/IconCircleList"/>
    <dgm:cxn modelId="{B27F74E2-660E-42C0-8881-BD1D4C226505}" type="presParOf" srcId="{1A30F416-3289-4FD3-97CC-170C8FA36153}" destId="{6398DCDA-6DB9-4BF8-80F7-9ABDE1210C91}" srcOrd="0" destOrd="0" presId="urn:microsoft.com/office/officeart/2018/2/layout/IconCircleList"/>
    <dgm:cxn modelId="{DF17E023-1632-4531-A24A-CDAFE19291A5}" type="presParOf" srcId="{1A30F416-3289-4FD3-97CC-170C8FA36153}" destId="{6939A5BC-C9A9-4BB1-B499-338CF44EC94A}" srcOrd="1" destOrd="0" presId="urn:microsoft.com/office/officeart/2018/2/layout/IconCircleList"/>
    <dgm:cxn modelId="{1938BFAE-6A4E-464E-A4EE-AFC3DED1DD3B}" type="presParOf" srcId="{1A30F416-3289-4FD3-97CC-170C8FA36153}" destId="{1FDE733E-B149-4EA8-A089-116E852FCAD4}" srcOrd="2" destOrd="0" presId="urn:microsoft.com/office/officeart/2018/2/layout/IconCircleList"/>
    <dgm:cxn modelId="{96C77534-EED2-4508-B686-18EF534BA1B0}" type="presParOf" srcId="{1A30F416-3289-4FD3-97CC-170C8FA36153}" destId="{6DCF66A8-8FF6-49EA-B927-82858AE4EAE8}" srcOrd="3" destOrd="0" presId="urn:microsoft.com/office/officeart/2018/2/layout/IconCircleList"/>
    <dgm:cxn modelId="{D90DB214-3CF3-4969-A696-06D3908E94B7}" type="presParOf" srcId="{1A5EB2EB-17CA-4C84-8B7C-B43490934C49}" destId="{6D32B924-1D4A-4691-A190-0D4C240AFCAD}" srcOrd="3" destOrd="0" presId="urn:microsoft.com/office/officeart/2018/2/layout/IconCircleList"/>
    <dgm:cxn modelId="{709B4638-EB03-440D-BF23-988C31E02657}" type="presParOf" srcId="{1A5EB2EB-17CA-4C84-8B7C-B43490934C49}" destId="{26EF6D1F-4AFC-4E55-859A-EC9AAD222ECC}" srcOrd="4" destOrd="0" presId="urn:microsoft.com/office/officeart/2018/2/layout/IconCircleList"/>
    <dgm:cxn modelId="{7801B9DD-2C84-4683-A742-1B72EC2FE3B4}" type="presParOf" srcId="{26EF6D1F-4AFC-4E55-859A-EC9AAD222ECC}" destId="{81821ADF-0404-4E04-A768-545D1E27546D}" srcOrd="0" destOrd="0" presId="urn:microsoft.com/office/officeart/2018/2/layout/IconCircleList"/>
    <dgm:cxn modelId="{F5620432-5040-4ACE-B27F-D37CF8C9BC62}" type="presParOf" srcId="{26EF6D1F-4AFC-4E55-859A-EC9AAD222ECC}" destId="{C9C3B27E-A9B8-4CB1-BCB9-D7565DEBFA26}" srcOrd="1" destOrd="0" presId="urn:microsoft.com/office/officeart/2018/2/layout/IconCircleList"/>
    <dgm:cxn modelId="{74FE8228-75A3-49A3-96A5-DAB03D1DEA97}" type="presParOf" srcId="{26EF6D1F-4AFC-4E55-859A-EC9AAD222ECC}" destId="{36A1E741-8238-45E1-8DB2-86BDCEB7F2A9}" srcOrd="2" destOrd="0" presId="urn:microsoft.com/office/officeart/2018/2/layout/IconCircleList"/>
    <dgm:cxn modelId="{7ACBEE49-A517-4C35-9D4D-9F5DA99F6D71}" type="presParOf" srcId="{26EF6D1F-4AFC-4E55-859A-EC9AAD222ECC}" destId="{6F58A7BC-4CAB-4D38-9A12-AD13347CA614}" srcOrd="3" destOrd="0" presId="urn:microsoft.com/office/officeart/2018/2/layout/IconCircleList"/>
    <dgm:cxn modelId="{F25A54B3-BE14-4167-BE4F-137700EF1E4F}" type="presParOf" srcId="{1A5EB2EB-17CA-4C84-8B7C-B43490934C49}" destId="{243BE4C0-D2EC-4F6F-A9DD-366804130EEA}" srcOrd="5" destOrd="0" presId="urn:microsoft.com/office/officeart/2018/2/layout/IconCircleList"/>
    <dgm:cxn modelId="{5DCC4DCE-000E-4F2D-A03C-1105A0D09A97}" type="presParOf" srcId="{1A5EB2EB-17CA-4C84-8B7C-B43490934C49}" destId="{908C495B-1C23-46F7-A620-738492A9B473}" srcOrd="6" destOrd="0" presId="urn:microsoft.com/office/officeart/2018/2/layout/IconCircleList"/>
    <dgm:cxn modelId="{7D1232FC-5DA1-4BD2-A4D0-614D94BF8FFA}" type="presParOf" srcId="{908C495B-1C23-46F7-A620-738492A9B473}" destId="{EB63B247-7F0D-420A-BB94-27DEFDA51BC0}" srcOrd="0" destOrd="0" presId="urn:microsoft.com/office/officeart/2018/2/layout/IconCircleList"/>
    <dgm:cxn modelId="{57B9422C-3F00-4D6F-98CF-2879F62F142B}" type="presParOf" srcId="{908C495B-1C23-46F7-A620-738492A9B473}" destId="{C7B1FA71-040E-43DA-AE70-E3C630A1247C}" srcOrd="1" destOrd="0" presId="urn:microsoft.com/office/officeart/2018/2/layout/IconCircleList"/>
    <dgm:cxn modelId="{E3327B18-5AF3-41DB-B7B5-1947BF4A6257}" type="presParOf" srcId="{908C495B-1C23-46F7-A620-738492A9B473}" destId="{2B11B92D-7444-4F78-B452-579802F1B128}" srcOrd="2" destOrd="0" presId="urn:microsoft.com/office/officeart/2018/2/layout/IconCircleList"/>
    <dgm:cxn modelId="{5A1E52BB-1E82-450A-BC04-AE25958A79EF}" type="presParOf" srcId="{908C495B-1C23-46F7-A620-738492A9B473}" destId="{0E35019F-22CB-49D8-A5B5-65D08D0D225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C75BF-0C4B-46B9-96F0-CA25CC577BB4}">
      <dsp:nvSpPr>
        <dsp:cNvPr id="0" name=""/>
        <dsp:cNvSpPr/>
      </dsp:nvSpPr>
      <dsp:spPr>
        <a:xfrm>
          <a:off x="942" y="2108151"/>
          <a:ext cx="1796217" cy="3043815"/>
        </a:xfrm>
        <a:prstGeom prst="rect">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81" tIns="128016" rIns="109481" bIns="128016" numCol="1" spcCol="1270" anchor="ctr" anchorCtr="0">
          <a:noAutofit/>
        </a:bodyPr>
        <a:lstStyle/>
        <a:p>
          <a:pPr marL="0" lvl="0" indent="0" algn="ctr" defTabSz="800100">
            <a:lnSpc>
              <a:spcPct val="90000"/>
            </a:lnSpc>
            <a:spcBef>
              <a:spcPct val="0"/>
            </a:spcBef>
            <a:spcAft>
              <a:spcPct val="35000"/>
            </a:spcAft>
            <a:buNone/>
          </a:pPr>
          <a:r>
            <a:rPr lang="en-US" sz="1800" kern="1200"/>
            <a:t>Flexible learning with a focus on collaboration and networking</a:t>
          </a:r>
        </a:p>
      </dsp:txBody>
      <dsp:txXfrm>
        <a:off x="942" y="2108151"/>
        <a:ext cx="1796217" cy="3043815"/>
      </dsp:txXfrm>
    </dsp:sp>
    <dsp:sp modelId="{BC712176-D4EF-46BF-8F71-C0D89669641E}">
      <dsp:nvSpPr>
        <dsp:cNvPr id="0" name=""/>
        <dsp:cNvSpPr/>
      </dsp:nvSpPr>
      <dsp:spPr>
        <a:xfrm>
          <a:off x="1799046" y="2135363"/>
          <a:ext cx="4357556" cy="2989392"/>
        </a:xfrm>
        <a:prstGeom prst="rect">
          <a:avLst/>
        </a:prstGeom>
        <a:solidFill>
          <a:srgbClr val="EDDDCB">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678" tIns="203200" rIns="93678" bIns="203200" numCol="1" spcCol="1270" anchor="ctr" anchorCtr="0">
          <a:noAutofit/>
        </a:bodyPr>
        <a:lstStyle/>
        <a:p>
          <a:pPr marL="0" lvl="0" indent="0" algn="l" defTabSz="711200" rtl="0">
            <a:lnSpc>
              <a:spcPct val="100000"/>
            </a:lnSpc>
            <a:spcBef>
              <a:spcPct val="0"/>
            </a:spcBef>
            <a:spcAft>
              <a:spcPts val="1200"/>
            </a:spcAft>
            <a:buNone/>
          </a:pPr>
          <a:r>
            <a:rPr lang="en-US" sz="1600" b="1" kern="1200"/>
            <a:t>6 weeks virtual + </a:t>
          </a:r>
          <a:r>
            <a:rPr lang="en-US" sz="1600" b="1" kern="1200">
              <a:latin typeface="Verdana"/>
            </a:rPr>
            <a:t>4-5</a:t>
          </a:r>
          <a:r>
            <a:rPr lang="en-US" sz="1600" b="1" kern="1200"/>
            <a:t> </a:t>
          </a:r>
          <a:r>
            <a:rPr lang="en-US" sz="1600" b="1" kern="1200">
              <a:latin typeface="Verdana"/>
            </a:rPr>
            <a:t>days </a:t>
          </a:r>
          <a:r>
            <a:rPr lang="en-US" sz="1600" b="1" kern="1200"/>
            <a:t>on-site</a:t>
          </a:r>
          <a:endParaRPr lang="en-US" sz="1600" kern="1200"/>
        </a:p>
        <a:p>
          <a:pPr marL="0" lvl="0" indent="0" algn="l" defTabSz="711200" rtl="0">
            <a:lnSpc>
              <a:spcPct val="100000"/>
            </a:lnSpc>
            <a:spcBef>
              <a:spcPct val="0"/>
            </a:spcBef>
            <a:spcAft>
              <a:spcPts val="1200"/>
            </a:spcAft>
            <a:buFont typeface="Arial" panose="020B0604020202020204" pitchFamily="34" charset="0"/>
            <a:buNone/>
          </a:pPr>
          <a:r>
            <a:rPr lang="en-US" sz="1600" b="0" kern="1200">
              <a:latin typeface="Verdana"/>
            </a:rPr>
            <a:t>Pre-recorded lesson materials</a:t>
          </a:r>
        </a:p>
        <a:p>
          <a:pPr marL="0" lvl="0" indent="0" algn="l" defTabSz="711200" rtl="0">
            <a:lnSpc>
              <a:spcPct val="100000"/>
            </a:lnSpc>
            <a:spcBef>
              <a:spcPct val="0"/>
            </a:spcBef>
            <a:spcAft>
              <a:spcPts val="1200"/>
            </a:spcAft>
            <a:buFont typeface="Arial" panose="020B0604020202020204" pitchFamily="34" charset="0"/>
            <a:buNone/>
          </a:pPr>
          <a:r>
            <a:rPr lang="en-US" sz="1600" b="0" kern="1200">
              <a:latin typeface="Verdana"/>
            </a:rPr>
            <a:t>Weekly live Q</a:t>
          </a:r>
          <a:r>
            <a:rPr lang="en-US" sz="1600" b="0" kern="1200"/>
            <a:t>&amp;A sessions</a:t>
          </a:r>
        </a:p>
        <a:p>
          <a:pPr marL="0" lvl="0" indent="0" algn="l" defTabSz="711200" rtl="0">
            <a:lnSpc>
              <a:spcPct val="100000"/>
            </a:lnSpc>
            <a:spcBef>
              <a:spcPct val="0"/>
            </a:spcBef>
            <a:spcAft>
              <a:spcPts val="1200"/>
            </a:spcAft>
            <a:buFont typeface="Arial" panose="020B0604020202020204" pitchFamily="34" charset="0"/>
            <a:buNone/>
          </a:pPr>
          <a:r>
            <a:rPr lang="en-US" sz="1600" b="0" kern="1200"/>
            <a:t>Online discussion forum</a:t>
          </a:r>
        </a:p>
        <a:p>
          <a:pPr marL="0" lvl="0" indent="0" algn="l" defTabSz="711200" rtl="0">
            <a:lnSpc>
              <a:spcPct val="100000"/>
            </a:lnSpc>
            <a:spcBef>
              <a:spcPct val="0"/>
            </a:spcBef>
            <a:spcAft>
              <a:spcPts val="1200"/>
            </a:spcAft>
            <a:buFont typeface="Arial" panose="020B0604020202020204" pitchFamily="34" charset="0"/>
            <a:buNone/>
          </a:pPr>
          <a:r>
            <a:rPr lang="en-US" sz="1600" b="0" kern="1200">
              <a:latin typeface="Verdana"/>
            </a:rPr>
            <a:t>Hands-on</a:t>
          </a:r>
          <a:r>
            <a:rPr lang="en-US" sz="1600" b="0" kern="1200"/>
            <a:t> practice </a:t>
          </a:r>
          <a:r>
            <a:rPr lang="en-US" sz="1600" kern="1200"/>
            <a:t>and live demonstrations</a:t>
          </a:r>
          <a:endParaRPr lang="en-US" sz="1600" b="0" kern="1200">
            <a:latin typeface="Verdana"/>
          </a:endParaRPr>
        </a:p>
      </dsp:txBody>
      <dsp:txXfrm>
        <a:off x="1799046" y="2135363"/>
        <a:ext cx="4357556" cy="2989392"/>
      </dsp:txXfrm>
    </dsp:sp>
    <dsp:sp modelId="{7FF7967A-4B4F-4A42-8AFD-E5C196B41986}">
      <dsp:nvSpPr>
        <dsp:cNvPr id="0" name=""/>
        <dsp:cNvSpPr/>
      </dsp:nvSpPr>
      <dsp:spPr>
        <a:xfrm rot="10800000">
          <a:off x="-4021" y="0"/>
          <a:ext cx="1789844" cy="2128232"/>
        </a:xfrm>
        <a:prstGeom prst="upArrowCallout">
          <a:avLst>
            <a:gd name="adj1" fmla="val 5000"/>
            <a:gd name="adj2" fmla="val 10000"/>
            <a:gd name="adj3" fmla="val 15000"/>
            <a:gd name="adj4" fmla="val 64977"/>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81" tIns="128016" rIns="109481" bIns="128016" numCol="1" spcCol="1270" anchor="ctr" anchorCtr="0">
          <a:noAutofit/>
        </a:bodyPr>
        <a:lstStyle/>
        <a:p>
          <a:pPr marL="0" lvl="0" indent="0" algn="ctr" defTabSz="800100">
            <a:lnSpc>
              <a:spcPct val="90000"/>
            </a:lnSpc>
            <a:spcBef>
              <a:spcPct val="0"/>
            </a:spcBef>
            <a:spcAft>
              <a:spcPct val="35000"/>
            </a:spcAft>
            <a:buNone/>
          </a:pPr>
          <a:r>
            <a:rPr lang="en-US" sz="1800" kern="1200"/>
            <a:t>Learn from the best! </a:t>
          </a:r>
        </a:p>
      </dsp:txBody>
      <dsp:txXfrm rot="-10800000">
        <a:off x="-4021" y="0"/>
        <a:ext cx="1789844" cy="1383351"/>
      </dsp:txXfrm>
    </dsp:sp>
    <dsp:sp modelId="{0C70C808-EDDD-42FA-9443-69455CF330CC}">
      <dsp:nvSpPr>
        <dsp:cNvPr id="0" name=""/>
        <dsp:cNvSpPr/>
      </dsp:nvSpPr>
      <dsp:spPr>
        <a:xfrm>
          <a:off x="1777779" y="675"/>
          <a:ext cx="4383787" cy="1383351"/>
        </a:xfrm>
        <a:prstGeom prst="rect">
          <a:avLst/>
        </a:prstGeom>
        <a:solidFill>
          <a:srgbClr val="EDDDCB">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678" tIns="203200" rIns="93678" bIns="203200" numCol="1" spcCol="1270" anchor="ctr" anchorCtr="0">
          <a:noAutofit/>
        </a:bodyPr>
        <a:lstStyle/>
        <a:p>
          <a:pPr marL="0" lvl="0" indent="0" algn="l" defTabSz="711200">
            <a:lnSpc>
              <a:spcPct val="90000"/>
            </a:lnSpc>
            <a:spcBef>
              <a:spcPct val="0"/>
            </a:spcBef>
            <a:spcAft>
              <a:spcPct val="35000"/>
            </a:spcAft>
            <a:buNone/>
          </a:pPr>
          <a:r>
            <a:rPr lang="en-US" sz="1600" b="1" kern="1200"/>
            <a:t>20+ subject matter experts</a:t>
          </a:r>
          <a:endParaRPr lang="en-US" sz="1600" kern="1200"/>
        </a:p>
        <a:p>
          <a:pPr marL="0" lvl="0" indent="0" algn="l" defTabSz="711200" rtl="0">
            <a:lnSpc>
              <a:spcPct val="90000"/>
            </a:lnSpc>
            <a:spcBef>
              <a:spcPct val="0"/>
            </a:spcBef>
            <a:spcAft>
              <a:spcPct val="35000"/>
            </a:spcAft>
            <a:buNone/>
          </a:pPr>
          <a:r>
            <a:rPr lang="en-US" sz="1600" kern="1200">
              <a:latin typeface="Verdana"/>
            </a:rPr>
            <a:t>Share</a:t>
          </a:r>
          <a:r>
            <a:rPr lang="en-US" sz="1600" kern="1200"/>
            <a:t> your experience and learn from </a:t>
          </a:r>
          <a:r>
            <a:rPr lang="en-US" sz="1600" kern="1200">
              <a:latin typeface="Verdana"/>
            </a:rPr>
            <a:t>peers</a:t>
          </a:r>
          <a:endParaRPr lang="en-US" sz="1600" kern="1200"/>
        </a:p>
      </dsp:txBody>
      <dsp:txXfrm>
        <a:off x="1777779" y="675"/>
        <a:ext cx="4383787" cy="1383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C75BF-0C4B-46B9-96F0-CA25CC577BB4}">
      <dsp:nvSpPr>
        <dsp:cNvPr id="0" name=""/>
        <dsp:cNvSpPr/>
      </dsp:nvSpPr>
      <dsp:spPr>
        <a:xfrm>
          <a:off x="3232" y="3212506"/>
          <a:ext cx="1777313" cy="2170362"/>
        </a:xfrm>
        <a:prstGeom prst="rect">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81" tIns="128016" rIns="109481" bIns="128016" numCol="1" spcCol="1270" anchor="ctr" anchorCtr="0">
          <a:noAutofit/>
        </a:bodyPr>
        <a:lstStyle/>
        <a:p>
          <a:pPr marL="0" lvl="0" indent="0" algn="ctr" defTabSz="800100">
            <a:lnSpc>
              <a:spcPct val="90000"/>
            </a:lnSpc>
            <a:spcBef>
              <a:spcPct val="0"/>
            </a:spcBef>
            <a:spcAft>
              <a:spcPct val="35000"/>
            </a:spcAft>
            <a:buNone/>
          </a:pPr>
          <a:r>
            <a:rPr lang="en-US" sz="1800" kern="1200"/>
            <a:t>Capstone projects</a:t>
          </a:r>
        </a:p>
      </dsp:txBody>
      <dsp:txXfrm>
        <a:off x="3232" y="3212506"/>
        <a:ext cx="1777313" cy="2170362"/>
      </dsp:txXfrm>
    </dsp:sp>
    <dsp:sp modelId="{BC712176-D4EF-46BF-8F71-C0D89669641E}">
      <dsp:nvSpPr>
        <dsp:cNvPr id="0" name=""/>
        <dsp:cNvSpPr/>
      </dsp:nvSpPr>
      <dsp:spPr>
        <a:xfrm>
          <a:off x="1787011" y="3220873"/>
          <a:ext cx="4367300" cy="2150707"/>
        </a:xfrm>
        <a:prstGeom prst="rect">
          <a:avLst/>
        </a:prstGeom>
        <a:solidFill>
          <a:srgbClr val="EDDDCB">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678" tIns="203200" rIns="93678" bIns="203200" numCol="1" spcCol="1270" anchor="ctr" anchorCtr="0">
          <a:noAutofit/>
        </a:bodyPr>
        <a:lstStyle/>
        <a:p>
          <a:pPr marL="0" lvl="0" indent="0" algn="l" defTabSz="711200">
            <a:lnSpc>
              <a:spcPct val="90000"/>
            </a:lnSpc>
            <a:spcBef>
              <a:spcPct val="0"/>
            </a:spcBef>
            <a:spcAft>
              <a:spcPct val="35000"/>
            </a:spcAft>
            <a:buNone/>
          </a:pPr>
          <a:r>
            <a:rPr lang="en-US" sz="1600" b="1" kern="1200"/>
            <a:t>Synthesize and apply what you learned </a:t>
          </a:r>
          <a:r>
            <a:rPr lang="en-US" sz="1600" b="0" kern="1200"/>
            <a:t>to solve a problem in YOUR brewery</a:t>
          </a:r>
        </a:p>
        <a:p>
          <a:pPr marL="0" lvl="0" indent="0" algn="l" defTabSz="711200">
            <a:lnSpc>
              <a:spcPct val="90000"/>
            </a:lnSpc>
            <a:spcBef>
              <a:spcPct val="0"/>
            </a:spcBef>
            <a:spcAft>
              <a:spcPct val="35000"/>
            </a:spcAft>
            <a:buNone/>
          </a:pPr>
          <a:r>
            <a:rPr lang="en-US" sz="1600" kern="1200"/>
            <a:t>Bring home a </a:t>
          </a:r>
          <a:r>
            <a:rPr lang="en-US" sz="1600" b="0" i="0" kern="1200"/>
            <a:t>ready-to-use plan </a:t>
          </a:r>
          <a:r>
            <a:rPr lang="en-US" sz="1600" kern="1200"/>
            <a:t>to </a:t>
          </a:r>
          <a:r>
            <a:rPr lang="en-US" sz="1600" b="1" kern="1200"/>
            <a:t>save time &amp; money</a:t>
          </a:r>
        </a:p>
      </dsp:txBody>
      <dsp:txXfrm>
        <a:off x="1787011" y="3220873"/>
        <a:ext cx="4367300" cy="2150707"/>
      </dsp:txXfrm>
    </dsp:sp>
    <dsp:sp modelId="{7FF7967A-4B4F-4A42-8AFD-E5C196B41986}">
      <dsp:nvSpPr>
        <dsp:cNvPr id="0" name=""/>
        <dsp:cNvSpPr/>
      </dsp:nvSpPr>
      <dsp:spPr>
        <a:xfrm rot="10800000">
          <a:off x="0" y="0"/>
          <a:ext cx="1758995" cy="3233910"/>
        </a:xfrm>
        <a:prstGeom prst="upArrowCallout">
          <a:avLst>
            <a:gd name="adj1" fmla="val 5000"/>
            <a:gd name="adj2" fmla="val 10000"/>
            <a:gd name="adj3" fmla="val 15000"/>
            <a:gd name="adj4" fmla="val 64977"/>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81" tIns="128016" rIns="109481" bIns="128016" numCol="1" spcCol="1270" anchor="ctr" anchorCtr="0">
          <a:noAutofit/>
        </a:bodyPr>
        <a:lstStyle/>
        <a:p>
          <a:pPr marL="0" lvl="0" indent="0" algn="ctr" defTabSz="800100">
            <a:lnSpc>
              <a:spcPct val="90000"/>
            </a:lnSpc>
            <a:spcBef>
              <a:spcPct val="0"/>
            </a:spcBef>
            <a:spcAft>
              <a:spcPct val="35000"/>
            </a:spcAft>
            <a:buNone/>
          </a:pPr>
          <a:r>
            <a:rPr lang="en-US" sz="1800" kern="1200"/>
            <a:t>Immediately applicable skills and tools</a:t>
          </a:r>
        </a:p>
      </dsp:txBody>
      <dsp:txXfrm rot="-10800000">
        <a:off x="0" y="0"/>
        <a:ext cx="1758995" cy="2102041"/>
      </dsp:txXfrm>
    </dsp:sp>
    <dsp:sp modelId="{0C70C808-EDDD-42FA-9443-69455CF330CC}">
      <dsp:nvSpPr>
        <dsp:cNvPr id="0" name=""/>
        <dsp:cNvSpPr/>
      </dsp:nvSpPr>
      <dsp:spPr>
        <a:xfrm>
          <a:off x="1761823" y="0"/>
          <a:ext cx="4395702" cy="2125792"/>
        </a:xfrm>
        <a:prstGeom prst="rect">
          <a:avLst/>
        </a:prstGeom>
        <a:solidFill>
          <a:srgbClr val="EDDDCB">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678" tIns="203200" rIns="93678" bIns="203200" numCol="1" spcCol="1270" anchor="ctr" anchorCtr="0">
          <a:noAutofit/>
        </a:bodyPr>
        <a:lstStyle/>
        <a:p>
          <a:pPr marL="0" lvl="0" indent="0" algn="l" defTabSz="711200">
            <a:lnSpc>
              <a:spcPct val="100000"/>
            </a:lnSpc>
            <a:spcBef>
              <a:spcPct val="0"/>
            </a:spcBef>
            <a:spcAft>
              <a:spcPts val="1200"/>
            </a:spcAft>
            <a:buNone/>
          </a:pPr>
          <a:r>
            <a:rPr lang="en-US" sz="1600" b="1" kern="1200"/>
            <a:t>Job aids</a:t>
          </a:r>
        </a:p>
        <a:p>
          <a:pPr marL="0" lvl="0" indent="0" algn="l" defTabSz="711200">
            <a:lnSpc>
              <a:spcPct val="100000"/>
            </a:lnSpc>
            <a:spcBef>
              <a:spcPct val="0"/>
            </a:spcBef>
            <a:spcAft>
              <a:spcPts val="1200"/>
            </a:spcAft>
            <a:buNone/>
          </a:pPr>
          <a:r>
            <a:rPr lang="en-US" sz="1600" b="1" kern="1200"/>
            <a:t>Expert advice</a:t>
          </a:r>
          <a:r>
            <a:rPr lang="en-US" sz="1600" kern="1200"/>
            <a:t>: Best practices, tips &amp; tricks, troubleshooting techniques</a:t>
          </a:r>
        </a:p>
        <a:p>
          <a:pPr marL="0" lvl="0" indent="0" algn="l" defTabSz="711200">
            <a:lnSpc>
              <a:spcPct val="100000"/>
            </a:lnSpc>
            <a:spcBef>
              <a:spcPct val="0"/>
            </a:spcBef>
            <a:spcAft>
              <a:spcPts val="1200"/>
            </a:spcAft>
            <a:buNone/>
          </a:pPr>
          <a:r>
            <a:rPr lang="en-US" sz="1600" b="1" kern="1200">
              <a:ea typeface="Verdana"/>
            </a:rPr>
            <a:t>A network </a:t>
          </a:r>
          <a:r>
            <a:rPr lang="en-US" sz="1600" b="0" kern="1200">
              <a:ea typeface="Verdana"/>
            </a:rPr>
            <a:t>of peers and experts</a:t>
          </a:r>
        </a:p>
      </dsp:txBody>
      <dsp:txXfrm>
        <a:off x="1761823" y="0"/>
        <a:ext cx="4395702" cy="21257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34D61-AE25-478F-B4EF-955A8BBF2606}">
      <dsp:nvSpPr>
        <dsp:cNvPr id="0" name=""/>
        <dsp:cNvSpPr/>
      </dsp:nvSpPr>
      <dsp:spPr>
        <a:xfrm>
          <a:off x="3718" y="839108"/>
          <a:ext cx="598746" cy="5987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545746-F650-4A81-B9D9-B9F20FF78E22}">
      <dsp:nvSpPr>
        <dsp:cNvPr id="0" name=""/>
        <dsp:cNvSpPr/>
      </dsp:nvSpPr>
      <dsp:spPr>
        <a:xfrm>
          <a:off x="3718" y="1570543"/>
          <a:ext cx="1710703" cy="195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a:t>“…the interactions with fellow students and contacts/friends made is worth more than you can imagine.”</a:t>
          </a:r>
          <a:endParaRPr lang="en-US" sz="1400" b="1" kern="1200"/>
        </a:p>
      </dsp:txBody>
      <dsp:txXfrm>
        <a:off x="3718" y="1570543"/>
        <a:ext cx="1710703" cy="1950800"/>
      </dsp:txXfrm>
    </dsp:sp>
    <dsp:sp modelId="{B5356891-900A-4738-BEF3-8269BC54F1E1}">
      <dsp:nvSpPr>
        <dsp:cNvPr id="0" name=""/>
        <dsp:cNvSpPr/>
      </dsp:nvSpPr>
      <dsp:spPr>
        <a:xfrm>
          <a:off x="3718" y="3583060"/>
          <a:ext cx="1710703" cy="341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i="1" kern="1200"/>
            <a:t>2024 Maintenance course participant</a:t>
          </a:r>
        </a:p>
      </dsp:txBody>
      <dsp:txXfrm>
        <a:off x="3718" y="3583060"/>
        <a:ext cx="1710703" cy="341855"/>
      </dsp:txXfrm>
    </dsp:sp>
    <dsp:sp modelId="{908E4C36-3191-4300-B7B6-EABD1BF1666C}">
      <dsp:nvSpPr>
        <dsp:cNvPr id="0" name=""/>
        <dsp:cNvSpPr/>
      </dsp:nvSpPr>
      <dsp:spPr>
        <a:xfrm>
          <a:off x="2013794" y="835637"/>
          <a:ext cx="598746" cy="59874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D3DD5-5B42-4398-BE54-EF63999B7253}">
      <dsp:nvSpPr>
        <dsp:cNvPr id="0" name=""/>
        <dsp:cNvSpPr/>
      </dsp:nvSpPr>
      <dsp:spPr>
        <a:xfrm>
          <a:off x="2013794" y="1567378"/>
          <a:ext cx="1710703" cy="195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“This course is essential to understanding brewing from multiple facets. A true grain to glass overview.”</a:t>
          </a:r>
        </a:p>
      </dsp:txBody>
      <dsp:txXfrm>
        <a:off x="2013794" y="1567378"/>
        <a:ext cx="1710703" cy="1950800"/>
      </dsp:txXfrm>
    </dsp:sp>
    <dsp:sp modelId="{3329B49F-54D9-4AAB-BF28-5F45C89AC36C}">
      <dsp:nvSpPr>
        <dsp:cNvPr id="0" name=""/>
        <dsp:cNvSpPr/>
      </dsp:nvSpPr>
      <dsp:spPr>
        <a:xfrm>
          <a:off x="2013794" y="3580036"/>
          <a:ext cx="1710703" cy="34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i="1" kern="1200"/>
            <a:t>2024 Brewing and Malting course participant</a:t>
          </a:r>
        </a:p>
      </dsp:txBody>
      <dsp:txXfrm>
        <a:off x="2013794" y="3580036"/>
        <a:ext cx="1710703" cy="348350"/>
      </dsp:txXfrm>
    </dsp:sp>
    <dsp:sp modelId="{C5470367-6215-4FDC-BF91-35BE3CAF2EDE}">
      <dsp:nvSpPr>
        <dsp:cNvPr id="0" name=""/>
        <dsp:cNvSpPr/>
      </dsp:nvSpPr>
      <dsp:spPr>
        <a:xfrm>
          <a:off x="4104011" y="873097"/>
          <a:ext cx="578620" cy="50031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0EDA78-D819-445E-B609-3DC4FE913F45}">
      <dsp:nvSpPr>
        <dsp:cNvPr id="0" name=""/>
        <dsp:cNvSpPr/>
      </dsp:nvSpPr>
      <dsp:spPr>
        <a:xfrm>
          <a:off x="4023871" y="1529912"/>
          <a:ext cx="1710703" cy="195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a:t>“Do it! This was the most engaging and fun course I have ever been to.”</a:t>
          </a:r>
          <a:endParaRPr lang="en-US" sz="1400" b="1" kern="1200"/>
        </a:p>
      </dsp:txBody>
      <dsp:txXfrm>
        <a:off x="4023871" y="1529912"/>
        <a:ext cx="1710703" cy="1950800"/>
      </dsp:txXfrm>
    </dsp:sp>
    <dsp:sp modelId="{B8B5233F-77BD-46B5-9D1A-7A3933CD8ACC}">
      <dsp:nvSpPr>
        <dsp:cNvPr id="0" name=""/>
        <dsp:cNvSpPr/>
      </dsp:nvSpPr>
      <dsp:spPr>
        <a:xfrm>
          <a:off x="4023871" y="3542571"/>
          <a:ext cx="1710703" cy="34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i="1" kern="1200"/>
            <a:t>2023 Brewing &amp; Malting course participant</a:t>
          </a:r>
        </a:p>
      </dsp:txBody>
      <dsp:txXfrm>
        <a:off x="4023871" y="3542571"/>
        <a:ext cx="1710703" cy="348350"/>
      </dsp:txXfrm>
    </dsp:sp>
    <dsp:sp modelId="{2A80F99E-584D-42EC-90C9-A7C154569AF4}">
      <dsp:nvSpPr>
        <dsp:cNvPr id="0" name=""/>
        <dsp:cNvSpPr/>
      </dsp:nvSpPr>
      <dsp:spPr>
        <a:xfrm>
          <a:off x="6021421" y="835637"/>
          <a:ext cx="598746" cy="59874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84E6CD-7B66-4C7A-A0D0-EB15DCCFC3B2}">
      <dsp:nvSpPr>
        <dsp:cNvPr id="0" name=""/>
        <dsp:cNvSpPr/>
      </dsp:nvSpPr>
      <dsp:spPr>
        <a:xfrm>
          <a:off x="6033947" y="1567378"/>
          <a:ext cx="1710703" cy="195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i="0" kern="1200"/>
            <a:t>“... the course was so well thought out and is geared towards people in many different roles at breweries of all sizes.”</a:t>
          </a:r>
          <a:endParaRPr lang="en-US" sz="1400" b="1" kern="1200"/>
        </a:p>
      </dsp:txBody>
      <dsp:txXfrm>
        <a:off x="6033947" y="1567378"/>
        <a:ext cx="1710703" cy="1950800"/>
      </dsp:txXfrm>
    </dsp:sp>
    <dsp:sp modelId="{0337CEAB-4730-4452-8E36-EE092BDC96A2}">
      <dsp:nvSpPr>
        <dsp:cNvPr id="0" name=""/>
        <dsp:cNvSpPr/>
      </dsp:nvSpPr>
      <dsp:spPr>
        <a:xfrm>
          <a:off x="6033947" y="3580036"/>
          <a:ext cx="1710703" cy="34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0" i="1" kern="1200"/>
            <a:t>2024 Maintenance course participant</a:t>
          </a:r>
        </a:p>
      </dsp:txBody>
      <dsp:txXfrm>
        <a:off x="6033947" y="3580036"/>
        <a:ext cx="1710703" cy="3483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C962F-1CCB-41A9-AA64-8431C7A8D111}">
      <dsp:nvSpPr>
        <dsp:cNvPr id="0" name=""/>
        <dsp:cNvSpPr/>
      </dsp:nvSpPr>
      <dsp:spPr>
        <a:xfrm>
          <a:off x="129919" y="644008"/>
          <a:ext cx="760895" cy="760895"/>
        </a:xfrm>
        <a:prstGeom prst="ellipse">
          <a:avLst/>
        </a:prstGeom>
        <a:solidFill>
          <a:srgbClr val="EDDDCB"/>
        </a:solidFill>
        <a:ln>
          <a:noFill/>
        </a:ln>
        <a:effectLst/>
      </dsp:spPr>
      <dsp:style>
        <a:lnRef idx="0">
          <a:scrgbClr r="0" g="0" b="0"/>
        </a:lnRef>
        <a:fillRef idx="1">
          <a:scrgbClr r="0" g="0" b="0"/>
        </a:fillRef>
        <a:effectRef idx="0">
          <a:scrgbClr r="0" g="0" b="0"/>
        </a:effectRef>
        <a:fontRef idx="minor"/>
      </dsp:style>
    </dsp:sp>
    <dsp:sp modelId="{81736B57-CD88-42D7-A31E-8856A477E8F4}">
      <dsp:nvSpPr>
        <dsp:cNvPr id="0" name=""/>
        <dsp:cNvSpPr/>
      </dsp:nvSpPr>
      <dsp:spPr>
        <a:xfrm>
          <a:off x="289707" y="803796"/>
          <a:ext cx="441319" cy="44131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96C6EA-0AB4-4AC8-8293-3015749E0B30}">
      <dsp:nvSpPr>
        <dsp:cNvPr id="0" name=""/>
        <dsp:cNvSpPr/>
      </dsp:nvSpPr>
      <dsp:spPr>
        <a:xfrm>
          <a:off x="980490" y="700018"/>
          <a:ext cx="2428416" cy="760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a:t>5 weeks of virtual learning: </a:t>
          </a:r>
          <a:r>
            <a:rPr lang="en-US" sz="1600" kern="1200"/>
            <a:t>Recorded lessons, readings and practice</a:t>
          </a:r>
        </a:p>
      </dsp:txBody>
      <dsp:txXfrm>
        <a:off x="980490" y="700018"/>
        <a:ext cx="2428416" cy="760895"/>
      </dsp:txXfrm>
    </dsp:sp>
    <dsp:sp modelId="{6398DCDA-6DB9-4BF8-80F7-9ABDE1210C91}">
      <dsp:nvSpPr>
        <dsp:cNvPr id="0" name=""/>
        <dsp:cNvSpPr/>
      </dsp:nvSpPr>
      <dsp:spPr>
        <a:xfrm>
          <a:off x="3563844" y="700018"/>
          <a:ext cx="760895" cy="7608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39A5BC-C9A9-4BB1-B499-338CF44EC94A}">
      <dsp:nvSpPr>
        <dsp:cNvPr id="0" name=""/>
        <dsp:cNvSpPr/>
      </dsp:nvSpPr>
      <dsp:spPr>
        <a:xfrm>
          <a:off x="3748353" y="878115"/>
          <a:ext cx="441319" cy="4413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CF66A8-8FF6-49EA-B927-82858AE4EAE8}">
      <dsp:nvSpPr>
        <dsp:cNvPr id="0" name=""/>
        <dsp:cNvSpPr/>
      </dsp:nvSpPr>
      <dsp:spPr>
        <a:xfrm>
          <a:off x="4387814" y="652652"/>
          <a:ext cx="2232060" cy="760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a:t>Weekly live discussion/ Q&amp;A</a:t>
          </a:r>
        </a:p>
      </dsp:txBody>
      <dsp:txXfrm>
        <a:off x="4387814" y="652652"/>
        <a:ext cx="2232060" cy="760895"/>
      </dsp:txXfrm>
    </dsp:sp>
    <dsp:sp modelId="{81821ADF-0404-4E04-A768-545D1E27546D}">
      <dsp:nvSpPr>
        <dsp:cNvPr id="0" name=""/>
        <dsp:cNvSpPr/>
      </dsp:nvSpPr>
      <dsp:spPr>
        <a:xfrm>
          <a:off x="129919" y="1980407"/>
          <a:ext cx="760895" cy="7608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C3B27E-A9B8-4CB1-BCB9-D7565DEBFA26}">
      <dsp:nvSpPr>
        <dsp:cNvPr id="0" name=""/>
        <dsp:cNvSpPr/>
      </dsp:nvSpPr>
      <dsp:spPr>
        <a:xfrm>
          <a:off x="289707" y="2140195"/>
          <a:ext cx="441319" cy="4413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58A7BC-4CAB-4D38-9A12-AD13347CA614}">
      <dsp:nvSpPr>
        <dsp:cNvPr id="0" name=""/>
        <dsp:cNvSpPr/>
      </dsp:nvSpPr>
      <dsp:spPr>
        <a:xfrm>
          <a:off x="948009" y="1998311"/>
          <a:ext cx="2583163" cy="760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a:t>Build a spreadsheet </a:t>
          </a:r>
          <a:r>
            <a:rPr lang="en-US" sz="1600" kern="1200"/>
            <a:t>calculation tool tailored to your specific needs</a:t>
          </a:r>
        </a:p>
      </dsp:txBody>
      <dsp:txXfrm>
        <a:off x="948009" y="1998311"/>
        <a:ext cx="2583163" cy="760895"/>
      </dsp:txXfrm>
    </dsp:sp>
    <dsp:sp modelId="{EB63B247-7F0D-420A-BB94-27DEFDA51BC0}">
      <dsp:nvSpPr>
        <dsp:cNvPr id="0" name=""/>
        <dsp:cNvSpPr/>
      </dsp:nvSpPr>
      <dsp:spPr>
        <a:xfrm>
          <a:off x="3554726" y="1980407"/>
          <a:ext cx="760895" cy="7608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B1FA71-040E-43DA-AE70-E3C630A1247C}">
      <dsp:nvSpPr>
        <dsp:cNvPr id="0" name=""/>
        <dsp:cNvSpPr/>
      </dsp:nvSpPr>
      <dsp:spPr>
        <a:xfrm>
          <a:off x="3714514" y="2140195"/>
          <a:ext cx="441319" cy="44131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35019F-22CB-49D8-A5B5-65D08D0D2258}">
      <dsp:nvSpPr>
        <dsp:cNvPr id="0" name=""/>
        <dsp:cNvSpPr/>
      </dsp:nvSpPr>
      <dsp:spPr>
        <a:xfrm>
          <a:off x="4366709" y="1960312"/>
          <a:ext cx="2229029" cy="760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a:t>Textbook: </a:t>
          </a:r>
          <a:r>
            <a:rPr lang="en-US" sz="1600" i="1" kern="1200"/>
            <a:t>A Handbook of Basic Brewing Calculations </a:t>
          </a:r>
          <a:r>
            <a:rPr lang="en-US" sz="1600" kern="1200"/>
            <a:t>by Stephen R. Holle</a:t>
          </a:r>
        </a:p>
      </dsp:txBody>
      <dsp:txXfrm>
        <a:off x="4366709" y="1960312"/>
        <a:ext cx="2229029" cy="76089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AA3E9-6253-48F2-9892-C85955644B5E}"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C8F0E-D1D5-40C7-B9E8-E335AB43E2EF}" type="slidenum">
              <a:rPr lang="en-US" smtClean="0"/>
              <a:t>‹#›</a:t>
            </a:fld>
            <a:endParaRPr lang="en-US"/>
          </a:p>
        </p:txBody>
      </p:sp>
    </p:spTree>
    <p:extLst>
      <p:ext uri="{BB962C8B-B14F-4D97-AF65-F5344CB8AC3E}">
        <p14:creationId xmlns:p14="http://schemas.microsoft.com/office/powerpoint/2010/main" val="2996859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C8F0E-D1D5-40C7-B9E8-E335AB43E2EF}" type="slidenum">
              <a:rPr lang="en-US" smtClean="0"/>
              <a:t>1</a:t>
            </a:fld>
            <a:endParaRPr lang="en-US"/>
          </a:p>
        </p:txBody>
      </p:sp>
    </p:spTree>
    <p:extLst>
      <p:ext uri="{BB962C8B-B14F-4D97-AF65-F5344CB8AC3E}">
        <p14:creationId xmlns:p14="http://schemas.microsoft.com/office/powerpoint/2010/main" val="2811718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brand-new, fully virtual course begins on April 1! Instructors James Moriarty and Weston Barkley will guide participants through the essential brewery calculations required to develop recipes. Attendees will not only learn the "why" and "how" behind these calculations but also build a practical spreadsheet tool to integrate the formulas and apply them to various brewing processes. Registration opens in February. </a:t>
            </a:r>
          </a:p>
        </p:txBody>
      </p:sp>
      <p:sp>
        <p:nvSpPr>
          <p:cNvPr id="4" name="Slide Number Placeholder 3"/>
          <p:cNvSpPr>
            <a:spLocks noGrp="1"/>
          </p:cNvSpPr>
          <p:nvPr>
            <p:ph type="sldNum" sz="quarter" idx="5"/>
          </p:nvPr>
        </p:nvSpPr>
        <p:spPr/>
        <p:txBody>
          <a:bodyPr/>
          <a:lstStyle/>
          <a:p>
            <a:fld id="{4FDC8F0E-D1D5-40C7-B9E8-E335AB43E2EF}" type="slidenum">
              <a:rPr lang="en-US" smtClean="0"/>
              <a:t>11</a:t>
            </a:fld>
            <a:endParaRPr lang="en-US"/>
          </a:p>
        </p:txBody>
      </p:sp>
    </p:spTree>
    <p:extLst>
      <p:ext uri="{BB962C8B-B14F-4D97-AF65-F5344CB8AC3E}">
        <p14:creationId xmlns:p14="http://schemas.microsoft.com/office/powerpoint/2010/main" val="123747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Master Brewers courses have undergone significant updates in recent years, making them some of the most exceptional learning experiences in the brewing industry. We also continue to add to the Master Brewers course catalog with exciting new, fully virtual options. </a:t>
            </a:r>
          </a:p>
          <a:p>
            <a:endParaRPr lang="en-US" dirty="0"/>
          </a:p>
          <a:p>
            <a:r>
              <a:rPr lang="en-US" dirty="0"/>
              <a:t>In this overview, we’ll highlight what these courses offer and provide information on available scholarship opportunities to help you attend.</a:t>
            </a:r>
          </a:p>
        </p:txBody>
      </p:sp>
      <p:sp>
        <p:nvSpPr>
          <p:cNvPr id="4" name="Slide Number Placeholder 3"/>
          <p:cNvSpPr>
            <a:spLocks noGrp="1"/>
          </p:cNvSpPr>
          <p:nvPr>
            <p:ph type="sldNum" sz="quarter" idx="5"/>
          </p:nvPr>
        </p:nvSpPr>
        <p:spPr/>
        <p:txBody>
          <a:bodyPr/>
          <a:lstStyle/>
          <a:p>
            <a:fld id="{4FDC8F0E-D1D5-40C7-B9E8-E335AB43E2EF}" type="slidenum">
              <a:rPr lang="en-US" smtClean="0"/>
              <a:t>3</a:t>
            </a:fld>
            <a:endParaRPr lang="en-US"/>
          </a:p>
        </p:txBody>
      </p:sp>
    </p:spTree>
    <p:extLst>
      <p:ext uri="{BB962C8B-B14F-4D97-AF65-F5344CB8AC3E}">
        <p14:creationId xmlns:p14="http://schemas.microsoft.com/office/powerpoint/2010/main" val="3970998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Verdana"/>
            </a:endParaRPr>
          </a:p>
          <a:p>
            <a:r>
              <a:rPr lang="en-US" dirty="0"/>
              <a:t>In 2025 we will be offering both the Brewery Maintenance Systems and Brewing and Malting Sciences “full” courses. Brewery Maintenance Systems starts in May and is directed by Katrina Bruner, Assistant Brewmaster @ AB InBev.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 on the slide or the forward button to play the audio from Katrina.</a:t>
            </a:r>
            <a:endParaRPr lang="en-US" sz="1200"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4</a:t>
            </a:fld>
            <a:endParaRPr lang="en-US"/>
          </a:p>
        </p:txBody>
      </p:sp>
    </p:spTree>
    <p:extLst>
      <p:ext uri="{BB962C8B-B14F-4D97-AF65-F5344CB8AC3E}">
        <p14:creationId xmlns:p14="http://schemas.microsoft.com/office/powerpoint/2010/main" val="352892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7C041-F168-B7CC-8D47-39301F421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2C9F7-223D-2E31-EA4B-449891F69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ADA2C-C601-6880-0529-420DECD8B5FA}"/>
              </a:ext>
            </a:extLst>
          </p:cNvPr>
          <p:cNvSpPr>
            <a:spLocks noGrp="1"/>
          </p:cNvSpPr>
          <p:nvPr>
            <p:ph type="body" idx="1"/>
          </p:nvPr>
        </p:nvSpPr>
        <p:spPr/>
        <p:txBody>
          <a:bodyPr/>
          <a:lstStyle/>
          <a:p>
            <a:pPr>
              <a:defRPr/>
            </a:pPr>
            <a:r>
              <a:rPr lang="en-US" sz="1200" dirty="0">
                <a:ea typeface="Verdana"/>
              </a:rPr>
              <a:t>The Brewing and Malting Sciences course begins in August 21 and is directed by Rob McCaig, former Master Brewers President with </a:t>
            </a:r>
            <a:r>
              <a:rPr lang="en-US" sz="1200" dirty="0"/>
              <a:t>40+ years of hands-on experience in international malting and brewing operations including product and process development. </a:t>
            </a:r>
            <a:endParaRPr lang="en-US" dirty="0"/>
          </a:p>
          <a:p>
            <a:pPr marL="57150">
              <a:lnSpc>
                <a:spcPct val="100000"/>
              </a:lnSpc>
            </a:pPr>
            <a:endParaRPr lang="en-US" sz="1200" dirty="0"/>
          </a:p>
          <a:p>
            <a:pPr marL="57150">
              <a:lnSpc>
                <a:spcPct val="100000"/>
              </a:lnSpc>
            </a:pPr>
            <a:r>
              <a:rPr lang="en-US" sz="1200" dirty="0"/>
              <a:t>Click on the slide or the forward button to play the audio from Rob.</a:t>
            </a:r>
            <a:endParaRPr lang="en-US" sz="1200" dirty="0">
              <a:ea typeface="Calibri"/>
              <a:cs typeface="Calibri"/>
            </a:endParaRPr>
          </a:p>
        </p:txBody>
      </p:sp>
      <p:sp>
        <p:nvSpPr>
          <p:cNvPr id="4" name="Slide Number Placeholder 3">
            <a:extLst>
              <a:ext uri="{FF2B5EF4-FFF2-40B4-BE49-F238E27FC236}">
                <a16:creationId xmlns:a16="http://schemas.microsoft.com/office/drawing/2014/main" id="{DD77407D-158E-5756-941B-378CDA9CCFB9}"/>
              </a:ext>
            </a:extLst>
          </p:cNvPr>
          <p:cNvSpPr>
            <a:spLocks noGrp="1"/>
          </p:cNvSpPr>
          <p:nvPr>
            <p:ph type="sldNum" sz="quarter" idx="5"/>
          </p:nvPr>
        </p:nvSpPr>
        <p:spPr/>
        <p:txBody>
          <a:bodyPr/>
          <a:lstStyle/>
          <a:p>
            <a:fld id="{4FDC8F0E-D1D5-40C7-B9E8-E335AB43E2EF}" type="slidenum">
              <a:rPr lang="en-US" smtClean="0"/>
              <a:t>5</a:t>
            </a:fld>
            <a:endParaRPr lang="en-US"/>
          </a:p>
        </p:txBody>
      </p:sp>
    </p:spTree>
    <p:extLst>
      <p:ext uri="{BB962C8B-B14F-4D97-AF65-F5344CB8AC3E}">
        <p14:creationId xmlns:p14="http://schemas.microsoft.com/office/powerpoint/2010/main" val="2689405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courses tap into the extensive Master Brewers network, bringing together an exceptional lineup of industry-leading subject matter experts. As a participant, you'll have the opportunity to learn from over 20 top professionals. Master Brewers also values the collective wisdom of all participants, offering ample opportunities to share your experiences and gain insights from others.</a:t>
            </a:r>
          </a:p>
          <a:p>
            <a:endParaRPr lang="en-US"/>
          </a:p>
          <a:p>
            <a:r>
              <a:rPr lang="en-US"/>
              <a:t>The course format blends the flexibility of online learning with the collaborative energy of in-person experiences. Participants will engage in six weeks of virtual coursework, followed by approximately one week of in-person learning.</a:t>
            </a:r>
          </a:p>
          <a:p>
            <a:endParaRPr lang="en-US"/>
          </a:p>
          <a:p>
            <a:r>
              <a:rPr lang="en-US"/>
              <a:t>Each week of the virtual portion involves 4-5 hours of independent study, followed by a live Q&amp;A/Discussion session. Additionally, participants can interact and exchange ideas in the online community, posting questions and sharing resources related to that week’s lesson topics.</a:t>
            </a:r>
          </a:p>
          <a:p>
            <a:endParaRPr lang="en-US"/>
          </a:p>
          <a:p>
            <a:r>
              <a:rPr lang="en-US"/>
              <a:t>The in-person portion of the course focuses on topics that are best learned through direct experience—those with hands-on or sensory elements, live demonstrations, practical exercises, and applications in local facilities.</a:t>
            </a:r>
          </a:p>
        </p:txBody>
      </p:sp>
      <p:sp>
        <p:nvSpPr>
          <p:cNvPr id="4" name="Slide Number Placeholder 3"/>
          <p:cNvSpPr>
            <a:spLocks noGrp="1"/>
          </p:cNvSpPr>
          <p:nvPr>
            <p:ph type="sldNum" sz="quarter" idx="5"/>
          </p:nvPr>
        </p:nvSpPr>
        <p:spPr/>
        <p:txBody>
          <a:bodyPr/>
          <a:lstStyle/>
          <a:p>
            <a:fld id="{4FDC8F0E-D1D5-40C7-B9E8-E335AB43E2EF}" type="slidenum">
              <a:rPr lang="en-US" smtClean="0"/>
              <a:t>6</a:t>
            </a:fld>
            <a:endParaRPr lang="en-US"/>
          </a:p>
        </p:txBody>
      </p:sp>
    </p:spTree>
    <p:extLst>
      <p:ext uri="{BB962C8B-B14F-4D97-AF65-F5344CB8AC3E}">
        <p14:creationId xmlns:p14="http://schemas.microsoft.com/office/powerpoint/2010/main" val="977984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 participants go home with a deep network of industry peers and experts, job aids, and resources to reference for future projects. </a:t>
            </a:r>
          </a:p>
          <a:p>
            <a:endParaRPr lang="en-US"/>
          </a:p>
          <a:p>
            <a:r>
              <a:rPr lang="en-US"/>
              <a:t>The capstone projects offer each participant the opportunity to apply their learning to solve real challenges within their own company. With expert guidance and peer feedback, they leave with a tailored improvement plan, ready for implementation to address their unique needs and challenges.</a:t>
            </a:r>
          </a:p>
        </p:txBody>
      </p:sp>
      <p:sp>
        <p:nvSpPr>
          <p:cNvPr id="4" name="Slide Number Placeholder 3"/>
          <p:cNvSpPr>
            <a:spLocks noGrp="1"/>
          </p:cNvSpPr>
          <p:nvPr>
            <p:ph type="sldNum" sz="quarter" idx="5"/>
          </p:nvPr>
        </p:nvSpPr>
        <p:spPr/>
        <p:txBody>
          <a:bodyPr/>
          <a:lstStyle/>
          <a:p>
            <a:fld id="{4FDC8F0E-D1D5-40C7-B9E8-E335AB43E2EF}" type="slidenum">
              <a:rPr lang="en-US" smtClean="0"/>
              <a:t>7</a:t>
            </a:fld>
            <a:endParaRPr lang="en-US"/>
          </a:p>
        </p:txBody>
      </p:sp>
    </p:spTree>
    <p:extLst>
      <p:ext uri="{BB962C8B-B14F-4D97-AF65-F5344CB8AC3E}">
        <p14:creationId xmlns:p14="http://schemas.microsoft.com/office/powerpoint/2010/main" val="230100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Past course participants have a lot to say about the value of these in-depth learning opportunities. The statements on this slide are representative of what we hear about the courses every year: Invaluable networking, in-depth analysis of a wide range of topics, and the immediately applicable tools and tips are some of the most common themes.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You don’t have to look too deep in our district roster to find someone who has benefited from them. </a:t>
            </a:r>
            <a:r>
              <a:rPr lang="en-US" b="1" dirty="0">
                <a:highlight>
                  <a:srgbClr val="FFFF00"/>
                </a:highlight>
              </a:rPr>
              <a:t>[Insert names here if desired] </a:t>
            </a:r>
            <a:endParaRPr lang="en-US" dirty="0"/>
          </a:p>
          <a:p>
            <a:endParaRPr lang="en-US" i="1" dirty="0"/>
          </a:p>
          <a:p>
            <a:r>
              <a:rPr lang="en-US" i="1" dirty="0"/>
              <a:t>Note only: Consider inviting past participants to say something or present their capstone project if they are in attendance. </a:t>
            </a: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8</a:t>
            </a:fld>
            <a:endParaRPr lang="en-US"/>
          </a:p>
        </p:txBody>
      </p:sp>
    </p:spTree>
    <p:extLst>
      <p:ext uri="{BB962C8B-B14F-4D97-AF65-F5344CB8AC3E}">
        <p14:creationId xmlns:p14="http://schemas.microsoft.com/office/powerpoint/2010/main" val="4256383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4 different scholarship opportunities available through Master Brewers National. It is easy to apply and they help ease or, in some cases, entirely cover the costs of the course. </a:t>
            </a:r>
          </a:p>
          <a:p>
            <a:endParaRPr lang="en-US" dirty="0"/>
          </a:p>
          <a:p>
            <a:r>
              <a:rPr lang="en-US"/>
              <a:t>[</a:t>
            </a:r>
            <a:r>
              <a:rPr lang="en-US" dirty="0"/>
              <a:t>I</a:t>
            </a:r>
            <a:r>
              <a:rPr lang="en-US"/>
              <a:t>nsert </a:t>
            </a:r>
            <a:r>
              <a:rPr lang="en-US" dirty="0"/>
              <a:t>information about the district scholarship if there is one]. </a:t>
            </a:r>
          </a:p>
        </p:txBody>
      </p:sp>
      <p:sp>
        <p:nvSpPr>
          <p:cNvPr id="4" name="Slide Number Placeholder 3"/>
          <p:cNvSpPr>
            <a:spLocks noGrp="1"/>
          </p:cNvSpPr>
          <p:nvPr>
            <p:ph type="sldNum" sz="quarter" idx="5"/>
          </p:nvPr>
        </p:nvSpPr>
        <p:spPr/>
        <p:txBody>
          <a:bodyPr/>
          <a:lstStyle/>
          <a:p>
            <a:fld id="{0EF4D091-29F5-4864-ACD4-79FBBED7C152}" type="slidenum">
              <a:rPr lang="en-US" smtClean="0"/>
              <a:t>9</a:t>
            </a:fld>
            <a:endParaRPr lang="en-US"/>
          </a:p>
        </p:txBody>
      </p:sp>
    </p:spTree>
    <p:extLst>
      <p:ext uri="{BB962C8B-B14F-4D97-AF65-F5344CB8AC3E}">
        <p14:creationId xmlns:p14="http://schemas.microsoft.com/office/powerpoint/2010/main" val="288836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6EBC3-50CC-F76B-F29E-A7FAEEE62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4AADE-8D0B-85CC-2886-FE2289BAD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179A2-B211-29AD-B8B7-8BACB64D466A}"/>
              </a:ext>
            </a:extLst>
          </p:cNvPr>
          <p:cNvSpPr>
            <a:spLocks noGrp="1"/>
          </p:cNvSpPr>
          <p:nvPr>
            <p:ph type="body" idx="1"/>
          </p:nvPr>
        </p:nvSpPr>
        <p:spPr/>
        <p:txBody>
          <a:bodyPr/>
          <a:lstStyle/>
          <a:p>
            <a:r>
              <a:rPr lang="en-US" dirty="0"/>
              <a:t>A note about the Brewery Packaging Technology course: it is not running in its “full” form this year, but it WILL be returning in 2026. The NEW Brewery Packaging Light course covers several of the same topics in a fully on-demand format and is open for registration now. </a:t>
            </a:r>
          </a:p>
        </p:txBody>
      </p:sp>
      <p:sp>
        <p:nvSpPr>
          <p:cNvPr id="4" name="Slide Number Placeholder 3">
            <a:extLst>
              <a:ext uri="{FF2B5EF4-FFF2-40B4-BE49-F238E27FC236}">
                <a16:creationId xmlns:a16="http://schemas.microsoft.com/office/drawing/2014/main" id="{6F147008-B24C-9387-1325-CD8C58F54A25}"/>
              </a:ext>
            </a:extLst>
          </p:cNvPr>
          <p:cNvSpPr>
            <a:spLocks noGrp="1"/>
          </p:cNvSpPr>
          <p:nvPr>
            <p:ph type="sldNum" sz="quarter" idx="5"/>
          </p:nvPr>
        </p:nvSpPr>
        <p:spPr/>
        <p:txBody>
          <a:bodyPr/>
          <a:lstStyle/>
          <a:p>
            <a:fld id="{4FDC8F0E-D1D5-40C7-B9E8-E335AB43E2EF}" type="slidenum">
              <a:rPr lang="en-US" smtClean="0"/>
              <a:t>10</a:t>
            </a:fld>
            <a:endParaRPr lang="en-US"/>
          </a:p>
        </p:txBody>
      </p:sp>
    </p:spTree>
    <p:extLst>
      <p:ext uri="{BB962C8B-B14F-4D97-AF65-F5344CB8AC3E}">
        <p14:creationId xmlns:p14="http://schemas.microsoft.com/office/powerpoint/2010/main" val="2090073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3DAA-8F79-4530-BC4C-50A33F0D17C5}"/>
              </a:ext>
            </a:extLst>
          </p:cNvPr>
          <p:cNvSpPr>
            <a:spLocks noGrp="1"/>
          </p:cNvSpPr>
          <p:nvPr>
            <p:ph type="ctrTitle"/>
          </p:nvPr>
        </p:nvSpPr>
        <p:spPr>
          <a:xfrm>
            <a:off x="5486399" y="2165351"/>
            <a:ext cx="5962651" cy="1616074"/>
          </a:xfrm>
          <a:noFill/>
        </p:spPr>
        <p:txBody>
          <a:bodyPr anchor="ctr" anchorCtr="0">
            <a:no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99178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Phot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1/24/2025</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Arc 6">
            <a:extLst>
              <a:ext uri="{FF2B5EF4-FFF2-40B4-BE49-F238E27FC236}">
                <a16:creationId xmlns:a16="http://schemas.microsoft.com/office/drawing/2014/main" id="{0CF80F04-B0FA-43FA-8CD7-CBA82C2D921E}"/>
              </a:ext>
            </a:extLst>
          </p:cNvPr>
          <p:cNvSpPr/>
          <p:nvPr userDrawn="1"/>
        </p:nvSpPr>
        <p:spPr>
          <a:xfrm>
            <a:off x="5361471" y="-1920271"/>
            <a:ext cx="8168262" cy="8168260"/>
          </a:xfrm>
          <a:prstGeom prst="arc">
            <a:avLst>
              <a:gd name="adj1" fmla="val 7433064"/>
              <a:gd name="adj2" fmla="val 1141080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46633F85-7409-4DD5-B0D1-2AAF26F64355}"/>
              </a:ext>
            </a:extLst>
          </p:cNvPr>
          <p:cNvSpPr>
            <a:spLocks noGrp="1"/>
          </p:cNvSpPr>
          <p:nvPr>
            <p:ph type="pic" sz="quarter" idx="13"/>
          </p:nvPr>
        </p:nvSpPr>
        <p:spPr>
          <a:xfrm>
            <a:off x="5639422" y="0"/>
            <a:ext cx="6552578" cy="5965526"/>
          </a:xfrm>
          <a:custGeom>
            <a:avLst/>
            <a:gdLst>
              <a:gd name="connsiteX0" fmla="*/ 618515 w 6552578"/>
              <a:gd name="connsiteY0" fmla="*/ 0 h 5965526"/>
              <a:gd name="connsiteX1" fmla="*/ 6552578 w 6552578"/>
              <a:gd name="connsiteY1" fmla="*/ 0 h 5965526"/>
              <a:gd name="connsiteX2" fmla="*/ 6552578 w 6552578"/>
              <a:gd name="connsiteY2" fmla="*/ 4882974 h 5965526"/>
              <a:gd name="connsiteX3" fmla="*/ 6334194 w 6552578"/>
              <a:gd name="connsiteY3" fmla="*/ 5081456 h 5965526"/>
              <a:gd name="connsiteX4" fmla="*/ 3871537 w 6552578"/>
              <a:gd name="connsiteY4" fmla="*/ 5965526 h 5965526"/>
              <a:gd name="connsiteX5" fmla="*/ 0 w 6552578"/>
              <a:gd name="connsiteY5" fmla="*/ 2093989 h 5965526"/>
              <a:gd name="connsiteX6" fmla="*/ 512935 w 6552578"/>
              <a:gd name="connsiteY6" fmla="*/ 166905 h 59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578" h="5965526">
                <a:moveTo>
                  <a:pt x="618515" y="0"/>
                </a:moveTo>
                <a:lnTo>
                  <a:pt x="6552578" y="0"/>
                </a:lnTo>
                <a:lnTo>
                  <a:pt x="6552578" y="4882974"/>
                </a:lnTo>
                <a:lnTo>
                  <a:pt x="6334194" y="5081456"/>
                </a:lnTo>
                <a:cubicBezTo>
                  <a:pt x="5664964" y="5633753"/>
                  <a:pt x="4806995" y="5965526"/>
                  <a:pt x="3871537" y="5965526"/>
                </a:cubicBezTo>
                <a:cubicBezTo>
                  <a:pt x="1733347" y="5965526"/>
                  <a:pt x="0" y="4232179"/>
                  <a:pt x="0" y="2093989"/>
                </a:cubicBezTo>
                <a:cubicBezTo>
                  <a:pt x="0" y="1392395"/>
                  <a:pt x="186623" y="734390"/>
                  <a:pt x="512935" y="166905"/>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2987040" y="2124729"/>
            <a:ext cx="3108960" cy="3108960"/>
          </a:xfrm>
          <a:prstGeom prst="ellipse">
            <a:avLst/>
          </a:prstGeom>
          <a:solidFill>
            <a:schemeClr val="accent1">
              <a:alpha val="85000"/>
            </a:schemeClr>
          </a:solidFill>
        </p:spPr>
        <p:txBody>
          <a:bodyPr lIns="0" rIns="0" anchor="ctr" anchorCtr="0">
            <a:noAutofit/>
          </a:bodyPr>
          <a:lstStyle>
            <a:lvl1pPr algn="ctr">
              <a:lnSpc>
                <a:spcPct val="100000"/>
              </a:lnSpc>
              <a:defRPr sz="2700">
                <a:solidFill>
                  <a:schemeClr val="bg1"/>
                </a:solidFill>
              </a:defRPr>
            </a:lvl1pPr>
          </a:lstStyle>
          <a:p>
            <a:r>
              <a:rPr lang="en-US"/>
              <a:t>Click to edit Master title style</a:t>
            </a:r>
          </a:p>
        </p:txBody>
      </p:sp>
      <p:sp>
        <p:nvSpPr>
          <p:cNvPr id="8" name="Arc 7">
            <a:extLst>
              <a:ext uri="{FF2B5EF4-FFF2-40B4-BE49-F238E27FC236}">
                <a16:creationId xmlns:a16="http://schemas.microsoft.com/office/drawing/2014/main" id="{CDCCA8F9-9DC2-41EE-84FA-020C15068925}"/>
              </a:ext>
            </a:extLst>
          </p:cNvPr>
          <p:cNvSpPr/>
          <p:nvPr userDrawn="1"/>
        </p:nvSpPr>
        <p:spPr>
          <a:xfrm>
            <a:off x="5122935" y="-2158807"/>
            <a:ext cx="8645334" cy="8645332"/>
          </a:xfrm>
          <a:prstGeom prst="arc">
            <a:avLst>
              <a:gd name="adj1" fmla="val 6708937"/>
              <a:gd name="adj2" fmla="val 1236386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960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6" name="Picture 5" descr="A picture containing text, monitor, television, electronics&#10;&#10;Description automatically generated">
            <a:extLst>
              <a:ext uri="{FF2B5EF4-FFF2-40B4-BE49-F238E27FC236}">
                <a16:creationId xmlns:a16="http://schemas.microsoft.com/office/drawing/2014/main" id="{306413B8-C2A3-4DD3-BCAA-F18191C72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354" y="332013"/>
            <a:ext cx="11583778" cy="5983062"/>
          </a:xfrm>
          <a:prstGeom prst="rect">
            <a:avLst/>
          </a:prstGeom>
        </p:spPr>
      </p:pic>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1/24/2025</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Media Placeholder 3">
            <a:extLst>
              <a:ext uri="{FF2B5EF4-FFF2-40B4-BE49-F238E27FC236}">
                <a16:creationId xmlns:a16="http://schemas.microsoft.com/office/drawing/2014/main" id="{B82C0DBA-8DF2-48A8-9B90-E2B2551FBA21}"/>
              </a:ext>
            </a:extLst>
          </p:cNvPr>
          <p:cNvSpPr>
            <a:spLocks noGrp="1"/>
          </p:cNvSpPr>
          <p:nvPr>
            <p:ph type="media" sz="quarter" idx="14"/>
          </p:nvPr>
        </p:nvSpPr>
        <p:spPr>
          <a:xfrm>
            <a:off x="1666875" y="771524"/>
            <a:ext cx="8505825" cy="4752975"/>
          </a:xfrm>
          <a:solidFill>
            <a:schemeClr val="bg1">
              <a:lumMod val="95000"/>
            </a:schemeClr>
          </a:solidFill>
        </p:spPr>
        <p:txBody>
          <a:bodyPr anchor="ctr" anchorCtr="0"/>
          <a:lstStyle>
            <a:lvl1pPr algn="ctr">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9706733" y="1802438"/>
            <a:ext cx="2227301" cy="2227301"/>
          </a:xfrm>
          <a:prstGeom prst="ellipse">
            <a:avLst/>
          </a:prstGeom>
          <a:solidFill>
            <a:schemeClr val="accent1">
              <a:alpha val="90000"/>
            </a:schemeClr>
          </a:solidFill>
        </p:spPr>
        <p:txBody>
          <a:bodyPr lIns="0" rIns="0" anchor="ctr" anchorCtr="0">
            <a:noAutofit/>
          </a:bodyPr>
          <a:lstStyle>
            <a:lvl1pPr algn="ctr">
              <a:defRPr sz="2000">
                <a:solidFill>
                  <a:schemeClr val="bg1"/>
                </a:solidFill>
              </a:defRPr>
            </a:lvl1pPr>
          </a:lstStyle>
          <a:p>
            <a:r>
              <a:rPr lang="en-US"/>
              <a:t>Click to edit Master title style</a:t>
            </a:r>
          </a:p>
        </p:txBody>
      </p:sp>
    </p:spTree>
    <p:extLst>
      <p:ext uri="{BB962C8B-B14F-4D97-AF65-F5344CB8AC3E}">
        <p14:creationId xmlns:p14="http://schemas.microsoft.com/office/powerpoint/2010/main" val="1084521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81AF6-C5F1-448A-8CA4-15DFC8C3BD20}"/>
              </a:ext>
            </a:extLst>
          </p:cNvPr>
          <p:cNvSpPr>
            <a:spLocks noGrp="1"/>
          </p:cNvSpPr>
          <p:nvPr>
            <p:ph type="dt" sz="half" idx="10"/>
          </p:nvPr>
        </p:nvSpPr>
        <p:spPr/>
        <p:txBody>
          <a:bodyPr/>
          <a:lstStyle/>
          <a:p>
            <a:fld id="{3767D9FF-1075-49AE-81E1-3A800281B142}" type="datetime1">
              <a:rPr lang="en-US" smtClean="0"/>
              <a:t>1/24/2025</a:t>
            </a:fld>
            <a:endParaRPr lang="en-US"/>
          </a:p>
        </p:txBody>
      </p:sp>
      <p:sp>
        <p:nvSpPr>
          <p:cNvPr id="3" name="Footer Placeholder 2">
            <a:extLst>
              <a:ext uri="{FF2B5EF4-FFF2-40B4-BE49-F238E27FC236}">
                <a16:creationId xmlns:a16="http://schemas.microsoft.com/office/drawing/2014/main" id="{EC7F07AC-DD76-4557-8199-3C087F75B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E48E9B-0743-4DE2-A59C-C8C65A40BC9A}"/>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054974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pons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25011-9C8A-4C9E-976A-7D724195068B}"/>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AEDD6F63-A429-41A2-9B6C-D79F1C345FFC}"/>
              </a:ext>
            </a:extLst>
          </p:cNvPr>
          <p:cNvSpPr>
            <a:spLocks noGrp="1"/>
          </p:cNvSpPr>
          <p:nvPr>
            <p:ph type="ftr" sz="quarter" idx="10"/>
          </p:nvPr>
        </p:nvSpPr>
        <p:spPr/>
        <p:txBody>
          <a:bodyPr/>
          <a:lstStyle/>
          <a:p>
            <a:r>
              <a:rPr lang="en-US"/>
              <a:t>American Society of Brewing Chemists &amp; Master Brewers Association of the Americas</a:t>
            </a:r>
          </a:p>
        </p:txBody>
      </p:sp>
      <p:sp>
        <p:nvSpPr>
          <p:cNvPr id="7" name="Slide Number Placeholder 6">
            <a:extLst>
              <a:ext uri="{FF2B5EF4-FFF2-40B4-BE49-F238E27FC236}">
                <a16:creationId xmlns:a16="http://schemas.microsoft.com/office/drawing/2014/main" id="{6D1B6FED-3404-414F-8674-6354DAED05A3}"/>
              </a:ext>
            </a:extLst>
          </p:cNvPr>
          <p:cNvSpPr>
            <a:spLocks noGrp="1"/>
          </p:cNvSpPr>
          <p:nvPr>
            <p:ph type="sldNum" sz="quarter" idx="11"/>
          </p:nvPr>
        </p:nvSpPr>
        <p:spPr/>
        <p:txBody>
          <a:bodyPr/>
          <a:lstStyle/>
          <a:p>
            <a:fld id="{0E9987EA-89AE-4521-A4A1-59C7EEEFA47E}" type="slidenum">
              <a:rPr lang="en-US" smtClean="0"/>
              <a:pPr/>
              <a:t>‹#›</a:t>
            </a:fld>
            <a:endParaRPr lang="en-US"/>
          </a:p>
        </p:txBody>
      </p:sp>
      <p:sp>
        <p:nvSpPr>
          <p:cNvPr id="3" name="Date Placeholder 2">
            <a:extLst>
              <a:ext uri="{FF2B5EF4-FFF2-40B4-BE49-F238E27FC236}">
                <a16:creationId xmlns:a16="http://schemas.microsoft.com/office/drawing/2014/main" id="{E893AF07-E16A-4192-B16C-4D2755846F24}"/>
              </a:ext>
            </a:extLst>
          </p:cNvPr>
          <p:cNvSpPr>
            <a:spLocks noGrp="1"/>
          </p:cNvSpPr>
          <p:nvPr>
            <p:ph type="dt" sz="half" idx="12"/>
          </p:nvPr>
        </p:nvSpPr>
        <p:spPr/>
        <p:txBody>
          <a:bodyPr/>
          <a:lstStyle/>
          <a:p>
            <a:fld id="{ED26B417-F0D5-4940-A11C-9C5F4A977244}" type="datetimeyyyy">
              <a:rPr lang="en-US" smtClean="0"/>
              <a:t>2025</a:t>
            </a:fld>
            <a:endParaRPr lang="en-US"/>
          </a:p>
        </p:txBody>
      </p:sp>
      <p:sp>
        <p:nvSpPr>
          <p:cNvPr id="33" name="Picture Placeholder 32">
            <a:extLst>
              <a:ext uri="{FF2B5EF4-FFF2-40B4-BE49-F238E27FC236}">
                <a16:creationId xmlns:a16="http://schemas.microsoft.com/office/drawing/2014/main" id="{BEDADEAE-9284-4A14-AF05-D0278D8446BE}"/>
              </a:ext>
            </a:extLst>
          </p:cNvPr>
          <p:cNvSpPr>
            <a:spLocks noGrp="1"/>
          </p:cNvSpPr>
          <p:nvPr>
            <p:ph type="pic" sz="quarter" idx="13"/>
          </p:nvPr>
        </p:nvSpPr>
        <p:spPr>
          <a:xfrm>
            <a:off x="9995471" y="0"/>
            <a:ext cx="2196529" cy="1917699"/>
          </a:xfrm>
          <a:custGeom>
            <a:avLst/>
            <a:gdLst>
              <a:gd name="connsiteX0" fmla="*/ 317179 w 2196529"/>
              <a:gd name="connsiteY0" fmla="*/ 0 h 1917699"/>
              <a:gd name="connsiteX1" fmla="*/ 2196529 w 2196529"/>
              <a:gd name="connsiteY1" fmla="*/ 0 h 1917699"/>
              <a:gd name="connsiteX2" fmla="*/ 2196529 w 2196529"/>
              <a:gd name="connsiteY2" fmla="*/ 1846477 h 1917699"/>
              <a:gd name="connsiteX3" fmla="*/ 2158092 w 2196529"/>
              <a:gd name="connsiteY3" fmla="*/ 1875422 h 1917699"/>
              <a:gd name="connsiteX4" fmla="*/ 2000669 w 2196529"/>
              <a:gd name="connsiteY4" fmla="*/ 1917699 h 1917699"/>
              <a:gd name="connsiteX5" fmla="*/ 887946 w 2196529"/>
              <a:gd name="connsiteY5" fmla="*/ 1917699 h 1917699"/>
              <a:gd name="connsiteX6" fmla="*/ 613751 w 2196529"/>
              <a:gd name="connsiteY6" fmla="*/ 1761354 h 1917699"/>
              <a:gd name="connsiteX7" fmla="*/ 43042 w 2196529"/>
              <a:gd name="connsiteY7" fmla="*/ 791376 h 1917699"/>
              <a:gd name="connsiteX8" fmla="*/ 43042 w 2196529"/>
              <a:gd name="connsiteY8" fmla="*/ 465923 h 1917699"/>
              <a:gd name="connsiteX9" fmla="*/ 307636 w 2196529"/>
              <a:gd name="connsiteY9" fmla="*/ 16219 h 191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6529" h="1917699">
                <a:moveTo>
                  <a:pt x="317179" y="0"/>
                </a:moveTo>
                <a:lnTo>
                  <a:pt x="2196529" y="0"/>
                </a:lnTo>
                <a:lnTo>
                  <a:pt x="2196529" y="1846477"/>
                </a:lnTo>
                <a:lnTo>
                  <a:pt x="2158092" y="1875422"/>
                </a:lnTo>
                <a:cubicBezTo>
                  <a:pt x="2110666" y="1902543"/>
                  <a:pt x="2056464" y="1917699"/>
                  <a:pt x="2000669" y="1917699"/>
                </a:cubicBezTo>
                <a:cubicBezTo>
                  <a:pt x="887946" y="1917699"/>
                  <a:pt x="887946" y="1917699"/>
                  <a:pt x="887946" y="1917699"/>
                </a:cubicBezTo>
                <a:cubicBezTo>
                  <a:pt x="776355" y="1917699"/>
                  <a:pt x="671140" y="1857075"/>
                  <a:pt x="613751" y="1761354"/>
                </a:cubicBezTo>
                <a:cubicBezTo>
                  <a:pt x="43042" y="791376"/>
                  <a:pt x="43042" y="791376"/>
                  <a:pt x="43042" y="791376"/>
                </a:cubicBezTo>
                <a:cubicBezTo>
                  <a:pt x="-14347" y="689274"/>
                  <a:pt x="-14347" y="564836"/>
                  <a:pt x="43042" y="465923"/>
                </a:cubicBezTo>
                <a:cubicBezTo>
                  <a:pt x="150050" y="284052"/>
                  <a:pt x="236994" y="136282"/>
                  <a:pt x="307636" y="16219"/>
                </a:cubicBezTo>
                <a:close/>
              </a:path>
            </a:pathLst>
          </a:custGeom>
          <a:solidFill>
            <a:schemeClr val="bg1">
              <a:lumMod val="95000"/>
            </a:schemeClr>
          </a:solidFill>
          <a:ln>
            <a:noFill/>
          </a:ln>
        </p:spPr>
        <p:txBody>
          <a:bodyPr wrap="square" anchor="ctr" anchorCtr="0">
            <a:noAutofit/>
          </a:bodyPr>
          <a:lstStyle>
            <a:lvl1pPr algn="ctr">
              <a:defRPr sz="1400"/>
            </a:lvl1pPr>
          </a:lstStyle>
          <a:p>
            <a:endParaRPr lang="en-US"/>
          </a:p>
        </p:txBody>
      </p:sp>
      <p:sp>
        <p:nvSpPr>
          <p:cNvPr id="48" name="Freeform 17">
            <a:extLst>
              <a:ext uri="{FF2B5EF4-FFF2-40B4-BE49-F238E27FC236}">
                <a16:creationId xmlns:a16="http://schemas.microsoft.com/office/drawing/2014/main" id="{70390315-6DD6-4641-940F-CC3BBD246FB6}"/>
              </a:ext>
            </a:extLst>
          </p:cNvPr>
          <p:cNvSpPr>
            <a:spLocks/>
          </p:cNvSpPr>
          <p:nvPr userDrawn="1"/>
        </p:nvSpPr>
        <p:spPr bwMode="auto">
          <a:xfrm>
            <a:off x="9827786" y="-1986"/>
            <a:ext cx="2364214" cy="2050689"/>
          </a:xfrm>
          <a:custGeom>
            <a:avLst/>
            <a:gdLst>
              <a:gd name="T0" fmla="*/ 751 w 751"/>
              <a:gd name="T1" fmla="*/ 649 h 655"/>
              <a:gd name="T2" fmla="*/ 715 w 751"/>
              <a:gd name="T3" fmla="*/ 655 h 655"/>
              <a:gd name="T4" fmla="*/ 321 w 751"/>
              <a:gd name="T5" fmla="*/ 655 h 655"/>
              <a:gd name="T6" fmla="*/ 223 w 751"/>
              <a:gd name="T7" fmla="*/ 600 h 655"/>
              <a:gd name="T8" fmla="*/ 21 w 751"/>
              <a:gd name="T9" fmla="*/ 256 h 655"/>
              <a:gd name="T10" fmla="*/ 21 w 751"/>
              <a:gd name="T11" fmla="*/ 141 h 655"/>
              <a:gd name="T12" fmla="*/ 104 w 751"/>
              <a:gd name="T13" fmla="*/ 0 h 655"/>
              <a:gd name="connsiteX0" fmla="*/ 9930 w 9930"/>
              <a:gd name="connsiteY0" fmla="*/ 9908 h 10000"/>
              <a:gd name="connsiteX1" fmla="*/ 9451 w 9930"/>
              <a:gd name="connsiteY1" fmla="*/ 10000 h 10000"/>
              <a:gd name="connsiteX2" fmla="*/ 4204 w 9930"/>
              <a:gd name="connsiteY2" fmla="*/ 10000 h 10000"/>
              <a:gd name="connsiteX3" fmla="*/ 2899 w 9930"/>
              <a:gd name="connsiteY3" fmla="*/ 9160 h 10000"/>
              <a:gd name="connsiteX4" fmla="*/ 210 w 9930"/>
              <a:gd name="connsiteY4" fmla="*/ 3908 h 10000"/>
              <a:gd name="connsiteX5" fmla="*/ 210 w 9930"/>
              <a:gd name="connsiteY5" fmla="*/ 2153 h 10000"/>
              <a:gd name="connsiteX6" fmla="*/ 1248 w 9930"/>
              <a:gd name="connsiteY6" fmla="*/ 128 h 10000"/>
              <a:gd name="connsiteX7" fmla="*/ 1315 w 9930"/>
              <a:gd name="connsiteY7" fmla="*/ 0 h 10000"/>
              <a:gd name="connsiteX0" fmla="*/ 10000 w 10000"/>
              <a:gd name="connsiteY0" fmla="*/ 9780 h 9872"/>
              <a:gd name="connsiteX1" fmla="*/ 9518 w 10000"/>
              <a:gd name="connsiteY1" fmla="*/ 9872 h 9872"/>
              <a:gd name="connsiteX2" fmla="*/ 4234 w 10000"/>
              <a:gd name="connsiteY2" fmla="*/ 9872 h 9872"/>
              <a:gd name="connsiteX3" fmla="*/ 2919 w 10000"/>
              <a:gd name="connsiteY3" fmla="*/ 9032 h 9872"/>
              <a:gd name="connsiteX4" fmla="*/ 211 w 10000"/>
              <a:gd name="connsiteY4" fmla="*/ 3780 h 9872"/>
              <a:gd name="connsiteX5" fmla="*/ 211 w 10000"/>
              <a:gd name="connsiteY5" fmla="*/ 2025 h 9872"/>
              <a:gd name="connsiteX6" fmla="*/ 1257 w 10000"/>
              <a:gd name="connsiteY6" fmla="*/ 0 h 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872">
                <a:moveTo>
                  <a:pt x="10000" y="9780"/>
                </a:moveTo>
                <a:cubicBezTo>
                  <a:pt x="9853" y="9841"/>
                  <a:pt x="9678" y="9872"/>
                  <a:pt x="9518" y="9872"/>
                </a:cubicBezTo>
                <a:lnTo>
                  <a:pt x="4234" y="9872"/>
                </a:lnTo>
                <a:cubicBezTo>
                  <a:pt x="3698" y="9872"/>
                  <a:pt x="3201" y="9551"/>
                  <a:pt x="2919" y="9032"/>
                </a:cubicBezTo>
                <a:lnTo>
                  <a:pt x="211" y="3780"/>
                </a:lnTo>
                <a:cubicBezTo>
                  <a:pt x="-70" y="3231"/>
                  <a:pt x="-70" y="2559"/>
                  <a:pt x="211" y="2025"/>
                </a:cubicBezTo>
                <a:lnTo>
                  <a:pt x="1257" y="0"/>
                </a:lnTo>
              </a:path>
            </a:pathLst>
          </a:custGeom>
          <a:noFill/>
          <a:ln w="14288"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35796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1/24/2025</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18721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a:xfrm>
            <a:off x="495300" y="457200"/>
            <a:ext cx="8296275"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96275"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1/24/2025</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2" name="Picture Placeholder 11">
            <a:extLst>
              <a:ext uri="{FF2B5EF4-FFF2-40B4-BE49-F238E27FC236}">
                <a16:creationId xmlns:a16="http://schemas.microsoft.com/office/drawing/2014/main" id="{7AC8B374-B020-4234-AE35-F4E4EC29E3E0}"/>
              </a:ext>
            </a:extLst>
          </p:cNvPr>
          <p:cNvSpPr>
            <a:spLocks noGrp="1"/>
          </p:cNvSpPr>
          <p:nvPr>
            <p:ph type="pic" sz="quarter" idx="13"/>
          </p:nvPr>
        </p:nvSpPr>
        <p:spPr>
          <a:xfrm>
            <a:off x="8791576" y="1"/>
            <a:ext cx="3400425" cy="3367473"/>
          </a:xfrm>
          <a:custGeom>
            <a:avLst/>
            <a:gdLst>
              <a:gd name="connsiteX0" fmla="*/ 428976 w 3400425"/>
              <a:gd name="connsiteY0" fmla="*/ 0 h 3367473"/>
              <a:gd name="connsiteX1" fmla="*/ 3400425 w 3400425"/>
              <a:gd name="connsiteY1" fmla="*/ 0 h 3367473"/>
              <a:gd name="connsiteX2" fmla="*/ 3400425 w 3400425"/>
              <a:gd name="connsiteY2" fmla="*/ 2913856 h 3367473"/>
              <a:gd name="connsiteX3" fmla="*/ 3273302 w 3400425"/>
              <a:gd name="connsiteY3" fmla="*/ 3008917 h 3367473"/>
              <a:gd name="connsiteX4" fmla="*/ 2099469 w 3400425"/>
              <a:gd name="connsiteY4" fmla="*/ 3367473 h 3367473"/>
              <a:gd name="connsiteX5" fmla="*/ 0 w 3400425"/>
              <a:gd name="connsiteY5" fmla="*/ 1268004 h 3367473"/>
              <a:gd name="connsiteX6" fmla="*/ 358556 w 3400425"/>
              <a:gd name="connsiteY6" fmla="*/ 94171 h 336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0425" h="3367473">
                <a:moveTo>
                  <a:pt x="428976" y="0"/>
                </a:moveTo>
                <a:lnTo>
                  <a:pt x="3400425" y="0"/>
                </a:lnTo>
                <a:lnTo>
                  <a:pt x="3400425" y="2913856"/>
                </a:lnTo>
                <a:lnTo>
                  <a:pt x="3273302" y="3008917"/>
                </a:lnTo>
                <a:cubicBezTo>
                  <a:pt x="2938225" y="3235291"/>
                  <a:pt x="2534283" y="3367473"/>
                  <a:pt x="2099469" y="3367473"/>
                </a:cubicBezTo>
                <a:cubicBezTo>
                  <a:pt x="939964" y="3367473"/>
                  <a:pt x="0" y="2427509"/>
                  <a:pt x="0" y="1268004"/>
                </a:cubicBezTo>
                <a:cubicBezTo>
                  <a:pt x="0" y="833190"/>
                  <a:pt x="132183" y="429248"/>
                  <a:pt x="358556" y="94171"/>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13" name="Arc 12">
            <a:extLst>
              <a:ext uri="{FF2B5EF4-FFF2-40B4-BE49-F238E27FC236}">
                <a16:creationId xmlns:a16="http://schemas.microsoft.com/office/drawing/2014/main" id="{0460E7E6-F751-4C6F-82B4-920161AF76D0}"/>
              </a:ext>
            </a:extLst>
          </p:cNvPr>
          <p:cNvSpPr/>
          <p:nvPr userDrawn="1"/>
        </p:nvSpPr>
        <p:spPr>
          <a:xfrm>
            <a:off x="8586598" y="-857249"/>
            <a:ext cx="4568570" cy="4568570"/>
          </a:xfrm>
          <a:prstGeom prst="arc">
            <a:avLst>
              <a:gd name="adj1" fmla="val 4766645"/>
              <a:gd name="adj2" fmla="val 1048758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251798A2-B42F-4A01-A8F1-61E525D15C63}"/>
              </a:ext>
            </a:extLst>
          </p:cNvPr>
          <p:cNvSpPr/>
          <p:nvPr userDrawn="1"/>
        </p:nvSpPr>
        <p:spPr>
          <a:xfrm>
            <a:off x="8379334" y="-1064513"/>
            <a:ext cx="4983098" cy="4983098"/>
          </a:xfrm>
          <a:prstGeom prst="arc">
            <a:avLst>
              <a:gd name="adj1" fmla="val 3945693"/>
              <a:gd name="adj2" fmla="val 11422654"/>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DC1934F7-D09B-4404-B236-74B94B935827}"/>
              </a:ext>
            </a:extLst>
          </p:cNvPr>
          <p:cNvSpPr>
            <a:spLocks noGrp="1"/>
          </p:cNvSpPr>
          <p:nvPr>
            <p:ph type="body" sz="quarter" idx="14"/>
          </p:nvPr>
        </p:nvSpPr>
        <p:spPr>
          <a:xfrm>
            <a:off x="9204542" y="2904423"/>
            <a:ext cx="2028322" cy="2028323"/>
          </a:xfrm>
          <a:prstGeom prst="ellipse">
            <a:avLst/>
          </a:prstGeom>
          <a:solidFill>
            <a:schemeClr val="accent1">
              <a:alpha val="90000"/>
            </a:schemeClr>
          </a:solidFill>
        </p:spPr>
        <p:txBody>
          <a:bodyPr lIns="45720" rIns="45720" anchor="ctr" anchorCtr="0">
            <a:noAutofit/>
          </a:bodyPr>
          <a:lstStyle>
            <a:lvl1pPr marL="0" indent="0" algn="ctr">
              <a:lnSpc>
                <a:spcPct val="100000"/>
              </a:lnSpc>
              <a:spcBef>
                <a:spcPts val="0"/>
              </a:spcBef>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09893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bio">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9C57F67-7878-4527-B292-8E053B77907C}"/>
              </a:ext>
            </a:extLst>
          </p:cNvPr>
          <p:cNvSpPr/>
          <p:nvPr userDrawn="1"/>
        </p:nvSpPr>
        <p:spPr>
          <a:xfrm>
            <a:off x="2924175" y="2724150"/>
            <a:ext cx="1772920" cy="17729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5052060" y="2028826"/>
            <a:ext cx="6619875" cy="4233798"/>
          </a:xfrm>
        </p:spPr>
        <p:txBody>
          <a:bodyPr numCol="2" spcCol="365760">
            <a:normAutofit/>
          </a:bodyPr>
          <a:lstStyle>
            <a:lvl1pPr marL="0" indent="0">
              <a:lnSpc>
                <a:spcPct val="113000"/>
              </a:lnSpc>
              <a:buNone/>
              <a:defRPr sz="1400"/>
            </a:lvl1pPr>
            <a:lvl2pPr>
              <a:defRPr sz="1400"/>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1/24/2025</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8" name="Picture Placeholder 7">
            <a:extLst>
              <a:ext uri="{FF2B5EF4-FFF2-40B4-BE49-F238E27FC236}">
                <a16:creationId xmlns:a16="http://schemas.microsoft.com/office/drawing/2014/main" id="{AEF898A1-DDC9-4F8B-BC1A-96D5E9075DBD}"/>
              </a:ext>
            </a:extLst>
          </p:cNvPr>
          <p:cNvSpPr>
            <a:spLocks noGrp="1"/>
          </p:cNvSpPr>
          <p:nvPr>
            <p:ph type="pic" sz="quarter" idx="13"/>
          </p:nvPr>
        </p:nvSpPr>
        <p:spPr>
          <a:xfrm>
            <a:off x="845820" y="1485899"/>
            <a:ext cx="2667000" cy="2667000"/>
          </a:xfrm>
          <a:prstGeom prst="ellipse">
            <a:avLst/>
          </a:prstGeom>
          <a:solidFill>
            <a:schemeClr val="bg1">
              <a:lumMod val="95000"/>
            </a:schemeClr>
          </a:solidFill>
        </p:spPr>
        <p:txBody>
          <a:bodyPr anchor="ctr" anchorCtr="0">
            <a:normAutofit/>
          </a:bodyPr>
          <a:lstStyle>
            <a:lvl1pPr marL="0" indent="0" algn="ctr">
              <a:buNone/>
              <a:defRPr sz="1800"/>
            </a:lvl1pPr>
          </a:lstStyle>
          <a:p>
            <a:endParaRPr lang="en-US"/>
          </a:p>
        </p:txBody>
      </p:sp>
      <p:sp>
        <p:nvSpPr>
          <p:cNvPr id="10" name="Arc 9">
            <a:extLst>
              <a:ext uri="{FF2B5EF4-FFF2-40B4-BE49-F238E27FC236}">
                <a16:creationId xmlns:a16="http://schemas.microsoft.com/office/drawing/2014/main" id="{35E1E5A6-12AA-42D3-9A6D-DB3306364A98}"/>
              </a:ext>
            </a:extLst>
          </p:cNvPr>
          <p:cNvSpPr/>
          <p:nvPr userDrawn="1"/>
        </p:nvSpPr>
        <p:spPr>
          <a:xfrm>
            <a:off x="674371" y="1314451"/>
            <a:ext cx="3009900" cy="3009898"/>
          </a:xfrm>
          <a:prstGeom prst="arc">
            <a:avLst>
              <a:gd name="adj1" fmla="val 6153649"/>
              <a:gd name="adj2" fmla="val 133047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0BEDF70-860C-4597-9501-A5128A14F372}"/>
              </a:ext>
            </a:extLst>
          </p:cNvPr>
          <p:cNvSpPr>
            <a:spLocks noGrp="1"/>
          </p:cNvSpPr>
          <p:nvPr>
            <p:ph type="body" sz="quarter" idx="14"/>
          </p:nvPr>
        </p:nvSpPr>
        <p:spPr>
          <a:xfrm>
            <a:off x="5052061" y="1498600"/>
            <a:ext cx="6644640" cy="396875"/>
          </a:xfrm>
        </p:spPr>
        <p:txBody>
          <a:bodyPr>
            <a:normAutofit/>
          </a:bodyPr>
          <a:lstStyle>
            <a:lvl1pPr marL="0" indent="0">
              <a:buNone/>
              <a:defRPr sz="1800" b="1">
                <a:solidFill>
                  <a:schemeClr val="accent1"/>
                </a:solidFill>
              </a:defRPr>
            </a:lvl1pPr>
            <a:lvl2pPr marL="285750" indent="0">
              <a:buNone/>
              <a:defRPr/>
            </a:lvl2pPr>
          </a:lstStyle>
          <a:p>
            <a:pPr lvl="0"/>
            <a:r>
              <a:rPr lang="en-US"/>
              <a:t>Click to edit Master text styles</a:t>
            </a:r>
          </a:p>
        </p:txBody>
      </p:sp>
      <p:sp>
        <p:nvSpPr>
          <p:cNvPr id="11" name="Arc 10">
            <a:extLst>
              <a:ext uri="{FF2B5EF4-FFF2-40B4-BE49-F238E27FC236}">
                <a16:creationId xmlns:a16="http://schemas.microsoft.com/office/drawing/2014/main" id="{83E2B6C1-C261-4C36-B0F1-29608144B4EC}"/>
              </a:ext>
            </a:extLst>
          </p:cNvPr>
          <p:cNvSpPr/>
          <p:nvPr userDrawn="1"/>
        </p:nvSpPr>
        <p:spPr>
          <a:xfrm>
            <a:off x="502921" y="1143001"/>
            <a:ext cx="3352800" cy="3352798"/>
          </a:xfrm>
          <a:prstGeom prst="arc">
            <a:avLst>
              <a:gd name="adj1" fmla="val 3764528"/>
              <a:gd name="adj2" fmla="val 142751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6207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296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1/24/2025</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1" name="Picture Placeholder 10">
            <a:extLst>
              <a:ext uri="{FF2B5EF4-FFF2-40B4-BE49-F238E27FC236}">
                <a16:creationId xmlns:a16="http://schemas.microsoft.com/office/drawing/2014/main" id="{3244790C-31A1-439F-9FF8-EAD55AB510E9}"/>
              </a:ext>
            </a:extLst>
          </p:cNvPr>
          <p:cNvSpPr>
            <a:spLocks noGrp="1"/>
          </p:cNvSpPr>
          <p:nvPr>
            <p:ph type="pic" sz="quarter" idx="13"/>
          </p:nvPr>
        </p:nvSpPr>
        <p:spPr>
          <a:xfrm>
            <a:off x="8619362" y="1256536"/>
            <a:ext cx="3572639" cy="3962400"/>
          </a:xfrm>
          <a:custGeom>
            <a:avLst/>
            <a:gdLst>
              <a:gd name="connsiteX0" fmla="*/ 1981200 w 3572639"/>
              <a:gd name="connsiteY0" fmla="*/ 0 h 3962400"/>
              <a:gd name="connsiteX1" fmla="*/ 3509990 w 3572639"/>
              <a:gd name="connsiteY1" fmla="*/ 720973 h 3962400"/>
              <a:gd name="connsiteX2" fmla="*/ 3572639 w 3572639"/>
              <a:gd name="connsiteY2" fmla="*/ 804752 h 3962400"/>
              <a:gd name="connsiteX3" fmla="*/ 3572639 w 3572639"/>
              <a:gd name="connsiteY3" fmla="*/ 3157649 h 3962400"/>
              <a:gd name="connsiteX4" fmla="*/ 3509990 w 3572639"/>
              <a:gd name="connsiteY4" fmla="*/ 3241428 h 3962400"/>
              <a:gd name="connsiteX5" fmla="*/ 1981200 w 3572639"/>
              <a:gd name="connsiteY5" fmla="*/ 3962400 h 3962400"/>
              <a:gd name="connsiteX6" fmla="*/ 0 w 3572639"/>
              <a:gd name="connsiteY6" fmla="*/ 1981200 h 3962400"/>
              <a:gd name="connsiteX7" fmla="*/ 1981200 w 3572639"/>
              <a:gd name="connsiteY7" fmla="*/ 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639" h="3962400">
                <a:moveTo>
                  <a:pt x="1981200" y="0"/>
                </a:moveTo>
                <a:cubicBezTo>
                  <a:pt x="2596680" y="0"/>
                  <a:pt x="3146609" y="280657"/>
                  <a:pt x="3509990" y="720973"/>
                </a:cubicBezTo>
                <a:lnTo>
                  <a:pt x="3572639" y="804752"/>
                </a:lnTo>
                <a:lnTo>
                  <a:pt x="3572639" y="3157649"/>
                </a:lnTo>
                <a:lnTo>
                  <a:pt x="3509990" y="3241428"/>
                </a:lnTo>
                <a:cubicBezTo>
                  <a:pt x="3146609" y="3681744"/>
                  <a:pt x="2596680" y="3962400"/>
                  <a:pt x="1981200" y="3962400"/>
                </a:cubicBezTo>
                <a:cubicBezTo>
                  <a:pt x="887013" y="3962400"/>
                  <a:pt x="0" y="3075387"/>
                  <a:pt x="0" y="1981200"/>
                </a:cubicBezTo>
                <a:cubicBezTo>
                  <a:pt x="0" y="887013"/>
                  <a:pt x="887013" y="0"/>
                  <a:pt x="1981200" y="0"/>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9" name="Arc 8">
            <a:extLst>
              <a:ext uri="{FF2B5EF4-FFF2-40B4-BE49-F238E27FC236}">
                <a16:creationId xmlns:a16="http://schemas.microsoft.com/office/drawing/2014/main" id="{1B366663-935B-443B-95EC-0984024602A6}"/>
              </a:ext>
            </a:extLst>
          </p:cNvPr>
          <p:cNvSpPr/>
          <p:nvPr userDrawn="1"/>
        </p:nvSpPr>
        <p:spPr>
          <a:xfrm>
            <a:off x="8218550" y="855725"/>
            <a:ext cx="4764023" cy="4764023"/>
          </a:xfrm>
          <a:prstGeom prst="arc">
            <a:avLst>
              <a:gd name="adj1" fmla="val 4144231"/>
              <a:gd name="adj2" fmla="val 13619249"/>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6CE76404-4F35-428F-ADE4-32D0EA6C09B2}"/>
              </a:ext>
            </a:extLst>
          </p:cNvPr>
          <p:cNvSpPr/>
          <p:nvPr userDrawn="1"/>
        </p:nvSpPr>
        <p:spPr>
          <a:xfrm>
            <a:off x="8399524" y="1036700"/>
            <a:ext cx="4402076" cy="4402074"/>
          </a:xfrm>
          <a:prstGeom prst="arc">
            <a:avLst>
              <a:gd name="adj1" fmla="val 4955923"/>
              <a:gd name="adj2" fmla="val 1219031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6942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several, arranged&#10;&#10;Description automatically generated">
            <a:extLst>
              <a:ext uri="{FF2B5EF4-FFF2-40B4-BE49-F238E27FC236}">
                <a16:creationId xmlns:a16="http://schemas.microsoft.com/office/drawing/2014/main" id="{63DA2A1E-756D-448B-A1A9-A85986F459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625"/>
          <a:stretch/>
        </p:blipFill>
        <p:spPr>
          <a:xfrm rot="5400000">
            <a:off x="2667001" y="-2666998"/>
            <a:ext cx="6857998" cy="12191998"/>
          </a:xfrm>
          <a:prstGeom prst="rect">
            <a:avLst/>
          </a:prstGeom>
        </p:spPr>
      </p:pic>
      <p:sp>
        <p:nvSpPr>
          <p:cNvPr id="25" name="Rectangle 24">
            <a:extLst>
              <a:ext uri="{FF2B5EF4-FFF2-40B4-BE49-F238E27FC236}">
                <a16:creationId xmlns:a16="http://schemas.microsoft.com/office/drawing/2014/main" id="{D68B11BF-6238-484B-B9A8-3030FE37A159}"/>
              </a:ext>
            </a:extLst>
          </p:cNvPr>
          <p:cNvSpPr/>
          <p:nvPr userDrawn="1"/>
        </p:nvSpPr>
        <p:spPr>
          <a:xfrm>
            <a:off x="1" y="0"/>
            <a:ext cx="12191999" cy="6858000"/>
          </a:xfrm>
          <a:prstGeom prst="rect">
            <a:avLst/>
          </a:prstGeom>
          <a:gradFill flip="none" rotWithShape="1">
            <a:gsLst>
              <a:gs pos="7000">
                <a:schemeClr val="tx1">
                  <a:alpha val="96000"/>
                </a:schemeClr>
              </a:gs>
              <a:gs pos="100000">
                <a:schemeClr val="tx2">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6B389-F985-4CB9-A0FE-EDA93E1F37E8}"/>
              </a:ext>
            </a:extLst>
          </p:cNvPr>
          <p:cNvSpPr>
            <a:spLocks noGrp="1"/>
          </p:cNvSpPr>
          <p:nvPr>
            <p:ph type="title" hasCustomPrompt="1"/>
          </p:nvPr>
        </p:nvSpPr>
        <p:spPr>
          <a:xfrm>
            <a:off x="3370521" y="2794981"/>
            <a:ext cx="8821478" cy="830997"/>
          </a:xfrm>
          <a:solidFill>
            <a:schemeClr val="accent1">
              <a:alpha val="83000"/>
            </a:schemeClr>
          </a:solidFill>
        </p:spPr>
        <p:txBody>
          <a:bodyPr wrap="square" lIns="182880" anchor="ctr" anchorCtr="0">
            <a:spAutoFit/>
          </a:bodyPr>
          <a:lstStyle>
            <a:lvl1pPr algn="l">
              <a:lnSpc>
                <a:spcPct val="100000"/>
              </a:lnSpc>
              <a:defRPr sz="4800">
                <a:solidFill>
                  <a:schemeClr val="bg1"/>
                </a:solidFill>
              </a:defRPr>
            </a:lvl1pPr>
          </a:lstStyle>
          <a:p>
            <a:r>
              <a:rPr lang="en-US"/>
              <a:t>Click to edit title</a:t>
            </a:r>
          </a:p>
        </p:txBody>
      </p:sp>
      <p:sp>
        <p:nvSpPr>
          <p:cNvPr id="3" name="Text Placeholder 2">
            <a:extLst>
              <a:ext uri="{FF2B5EF4-FFF2-40B4-BE49-F238E27FC236}">
                <a16:creationId xmlns:a16="http://schemas.microsoft.com/office/drawing/2014/main" id="{3A4DE681-E2E5-42DA-B246-7916E6E0B7AF}"/>
              </a:ext>
            </a:extLst>
          </p:cNvPr>
          <p:cNvSpPr>
            <a:spLocks noGrp="1"/>
          </p:cNvSpPr>
          <p:nvPr>
            <p:ph type="body" idx="1"/>
          </p:nvPr>
        </p:nvSpPr>
        <p:spPr>
          <a:xfrm>
            <a:off x="4412512" y="3774559"/>
            <a:ext cx="7779486" cy="414670"/>
          </a:xfrm>
          <a:solidFill>
            <a:schemeClr val="tx1">
              <a:alpha val="52000"/>
            </a:schemeClr>
          </a:solidFill>
        </p:spPr>
        <p:txBody>
          <a:bodyPr anchor="ctr" anchorCtr="0">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625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D2F-C3AF-4433-8B93-2749CEB8A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9E876-B336-4B1C-ACE8-0E1D6BC2EAEB}"/>
              </a:ext>
            </a:extLst>
          </p:cNvPr>
          <p:cNvSpPr>
            <a:spLocks noGrp="1"/>
          </p:cNvSpPr>
          <p:nvPr>
            <p:ph sz="half" idx="1"/>
          </p:nvPr>
        </p:nvSpPr>
        <p:spPr>
          <a:xfrm>
            <a:off x="495300" y="1485899"/>
            <a:ext cx="55245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A12746-D088-46FF-A0B5-496507E6BC1F}"/>
              </a:ext>
            </a:extLst>
          </p:cNvPr>
          <p:cNvSpPr>
            <a:spLocks noGrp="1"/>
          </p:cNvSpPr>
          <p:nvPr>
            <p:ph sz="half" idx="2"/>
          </p:nvPr>
        </p:nvSpPr>
        <p:spPr>
          <a:xfrm>
            <a:off x="6172200" y="1485899"/>
            <a:ext cx="55245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CE463D-1D15-4C8E-8904-FB1015E32750}"/>
              </a:ext>
            </a:extLst>
          </p:cNvPr>
          <p:cNvSpPr>
            <a:spLocks noGrp="1"/>
          </p:cNvSpPr>
          <p:nvPr>
            <p:ph type="dt" sz="half" idx="10"/>
          </p:nvPr>
        </p:nvSpPr>
        <p:spPr/>
        <p:txBody>
          <a:bodyPr/>
          <a:lstStyle/>
          <a:p>
            <a:fld id="{017153DD-18CF-451E-A68A-C837A50CA867}" type="datetime1">
              <a:rPr lang="en-US" smtClean="0"/>
              <a:t>1/24/2025</a:t>
            </a:fld>
            <a:endParaRPr lang="en-US"/>
          </a:p>
        </p:txBody>
      </p:sp>
      <p:sp>
        <p:nvSpPr>
          <p:cNvPr id="6" name="Footer Placeholder 5">
            <a:extLst>
              <a:ext uri="{FF2B5EF4-FFF2-40B4-BE49-F238E27FC236}">
                <a16:creationId xmlns:a16="http://schemas.microsoft.com/office/drawing/2014/main" id="{A867834A-E3EB-4D55-8696-548EFFECD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984DCF-BBB5-4E65-B279-A2351F1066B1}"/>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400738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1/24/2025</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r>
              <a:rPr lang="en-US"/>
              <a:t>mbaa.com/courses</a:t>
            </a:r>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58983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n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97B4352-D1BB-4505-834E-666925B7C3CC}"/>
              </a:ext>
            </a:extLst>
          </p:cNvPr>
          <p:cNvSpPr>
            <a:spLocks noGrp="1"/>
          </p:cNvSpPr>
          <p:nvPr>
            <p:ph type="pic" sz="quarter" idx="13"/>
          </p:nvPr>
        </p:nvSpPr>
        <p:spPr>
          <a:xfrm>
            <a:off x="0" y="1"/>
            <a:ext cx="6532646" cy="5470357"/>
          </a:xfrm>
          <a:custGeom>
            <a:avLst/>
            <a:gdLst>
              <a:gd name="connsiteX0" fmla="*/ 0 w 6532646"/>
              <a:gd name="connsiteY0" fmla="*/ 0 h 5470357"/>
              <a:gd name="connsiteX1" fmla="*/ 6000618 w 6532646"/>
              <a:gd name="connsiteY1" fmla="*/ 0 h 5470357"/>
              <a:gd name="connsiteX2" fmla="*/ 6098727 w 6532646"/>
              <a:gd name="connsiteY2" fmla="*/ 161492 h 5470357"/>
              <a:gd name="connsiteX3" fmla="*/ 6532646 w 6532646"/>
              <a:gd name="connsiteY3" fmla="*/ 1875171 h 5470357"/>
              <a:gd name="connsiteX4" fmla="*/ 2937460 w 6532646"/>
              <a:gd name="connsiteY4" fmla="*/ 5470357 h 5470357"/>
              <a:gd name="connsiteX5" fmla="*/ 163240 w 6532646"/>
              <a:gd name="connsiteY5" fmla="*/ 4162043 h 5470357"/>
              <a:gd name="connsiteX6" fmla="*/ 0 w 6532646"/>
              <a:gd name="connsiteY6" fmla="*/ 3943746 h 54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2646" h="5470357">
                <a:moveTo>
                  <a:pt x="0" y="0"/>
                </a:moveTo>
                <a:lnTo>
                  <a:pt x="6000618" y="0"/>
                </a:lnTo>
                <a:lnTo>
                  <a:pt x="6098727" y="161492"/>
                </a:lnTo>
                <a:cubicBezTo>
                  <a:pt x="6375457" y="670906"/>
                  <a:pt x="6532646" y="1254682"/>
                  <a:pt x="6532646" y="1875171"/>
                </a:cubicBezTo>
                <a:cubicBezTo>
                  <a:pt x="6532646" y="3860737"/>
                  <a:pt x="4923026" y="5470357"/>
                  <a:pt x="2937460" y="5470357"/>
                </a:cubicBezTo>
                <a:cubicBezTo>
                  <a:pt x="1820579" y="5470357"/>
                  <a:pt x="822650" y="4961063"/>
                  <a:pt x="163240" y="4162043"/>
                </a:cubicBezTo>
                <a:lnTo>
                  <a:pt x="0" y="3943746"/>
                </a:lnTo>
                <a:close/>
              </a:path>
            </a:pathLst>
          </a:custGeom>
          <a:solidFill>
            <a:schemeClr val="bg1">
              <a:lumMod val="95000"/>
            </a:schemeClr>
          </a:solidFill>
          <a:ln>
            <a:noFill/>
          </a:ln>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7074650" y="3698973"/>
            <a:ext cx="5117350" cy="640080"/>
          </a:xfrm>
        </p:spPr>
        <p:txBody>
          <a:bodyPr>
            <a:noAutofit/>
          </a:bodyPr>
          <a:lstStyle>
            <a:lvl1pPr>
              <a:defRPr sz="5400" cap="all" baseline="0"/>
            </a:lvl1pPr>
          </a:lstStyle>
          <a:p>
            <a:r>
              <a:rPr lang="en-US"/>
              <a:t>Click to edit</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1/24/2025</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6" name="Oval 5">
            <a:extLst>
              <a:ext uri="{FF2B5EF4-FFF2-40B4-BE49-F238E27FC236}">
                <a16:creationId xmlns:a16="http://schemas.microsoft.com/office/drawing/2014/main" id="{755A2FB0-9CD1-48A1-ADF9-A919F02759B3}"/>
              </a:ext>
            </a:extLst>
          </p:cNvPr>
          <p:cNvSpPr/>
          <p:nvPr userDrawn="1"/>
        </p:nvSpPr>
        <p:spPr>
          <a:xfrm>
            <a:off x="6096000" y="3563567"/>
            <a:ext cx="942975" cy="942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Arial Black" panose="020B0A04020102020204" pitchFamily="34" charset="0"/>
              </a:rPr>
              <a:t>1</a:t>
            </a:r>
          </a:p>
        </p:txBody>
      </p:sp>
      <p:sp>
        <p:nvSpPr>
          <p:cNvPr id="15" name="Text Placeholder 14">
            <a:extLst>
              <a:ext uri="{FF2B5EF4-FFF2-40B4-BE49-F238E27FC236}">
                <a16:creationId xmlns:a16="http://schemas.microsoft.com/office/drawing/2014/main" id="{57D95B0D-8F05-430D-B872-D3B51CE4AB39}"/>
              </a:ext>
            </a:extLst>
          </p:cNvPr>
          <p:cNvSpPr>
            <a:spLocks noGrp="1"/>
          </p:cNvSpPr>
          <p:nvPr>
            <p:ph type="body" sz="quarter" idx="14" hasCustomPrompt="1"/>
          </p:nvPr>
        </p:nvSpPr>
        <p:spPr>
          <a:xfrm>
            <a:off x="7176977" y="4392853"/>
            <a:ext cx="4710223" cy="640080"/>
          </a:xfrm>
        </p:spPr>
        <p:txBody>
          <a:bodyPr>
            <a:normAutofit/>
          </a:bodyPr>
          <a:lstStyle>
            <a:lvl1pPr marL="0" indent="0">
              <a:buNone/>
              <a:defRPr sz="3200"/>
            </a:lvl1pPr>
          </a:lstStyle>
          <a:p>
            <a:pPr lvl="0"/>
            <a:r>
              <a:rPr lang="en-US"/>
              <a:t>Click to edit text styles</a:t>
            </a:r>
          </a:p>
        </p:txBody>
      </p:sp>
    </p:spTree>
    <p:extLst>
      <p:ext uri="{BB962C8B-B14F-4D97-AF65-F5344CB8AC3E}">
        <p14:creationId xmlns:p14="http://schemas.microsoft.com/office/powerpoint/2010/main" val="3712823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close up of a yellow surface&#10;&#10;Description automatically generated with low confidence">
            <a:extLst>
              <a:ext uri="{FF2B5EF4-FFF2-40B4-BE49-F238E27FC236}">
                <a16:creationId xmlns:a16="http://schemas.microsoft.com/office/drawing/2014/main" id="{01CDD7BF-5523-4041-8061-9344446639C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4786" r="480" b="68187"/>
          <a:stretch/>
        </p:blipFill>
        <p:spPr>
          <a:xfrm>
            <a:off x="4279900" y="6485860"/>
            <a:ext cx="7912100" cy="372140"/>
          </a:xfrm>
          <a:prstGeom prst="rect">
            <a:avLst/>
          </a:prstGeom>
        </p:spPr>
      </p:pic>
      <p:sp>
        <p:nvSpPr>
          <p:cNvPr id="8" name="Rectangle 7">
            <a:extLst>
              <a:ext uri="{FF2B5EF4-FFF2-40B4-BE49-F238E27FC236}">
                <a16:creationId xmlns:a16="http://schemas.microsoft.com/office/drawing/2014/main" id="{9DB7EDB3-1F32-4125-8CB3-0EEFA3751E49}"/>
              </a:ext>
            </a:extLst>
          </p:cNvPr>
          <p:cNvSpPr/>
          <p:nvPr userDrawn="1"/>
        </p:nvSpPr>
        <p:spPr>
          <a:xfrm>
            <a:off x="0" y="6485860"/>
            <a:ext cx="9962707" cy="372140"/>
          </a:xfrm>
          <a:prstGeom prst="rect">
            <a:avLst/>
          </a:prstGeom>
          <a:gradFill flip="none" rotWithShape="1">
            <a:gsLst>
              <a:gs pos="610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434CD2C-CABF-4687-A303-B09BF6804338}"/>
              </a:ext>
            </a:extLst>
          </p:cNvPr>
          <p:cNvSpPr>
            <a:spLocks noGrp="1"/>
          </p:cNvSpPr>
          <p:nvPr>
            <p:ph type="title"/>
          </p:nvPr>
        </p:nvSpPr>
        <p:spPr>
          <a:xfrm>
            <a:off x="495300" y="457200"/>
            <a:ext cx="11201400" cy="640080"/>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FF8B073B-8565-4118-BD9A-4526647FF59A}"/>
              </a:ext>
            </a:extLst>
          </p:cNvPr>
          <p:cNvSpPr>
            <a:spLocks noGrp="1"/>
          </p:cNvSpPr>
          <p:nvPr>
            <p:ph type="body" idx="1"/>
          </p:nvPr>
        </p:nvSpPr>
        <p:spPr>
          <a:xfrm>
            <a:off x="495300" y="1485900"/>
            <a:ext cx="11201400" cy="4764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0F99A6F-D0FF-429A-B74B-988691ACFD6A}"/>
              </a:ext>
            </a:extLst>
          </p:cNvPr>
          <p:cNvSpPr>
            <a:spLocks noGrp="1"/>
          </p:cNvSpPr>
          <p:nvPr>
            <p:ph type="ftr" sz="quarter" idx="3"/>
          </p:nvPr>
        </p:nvSpPr>
        <p:spPr>
          <a:xfrm>
            <a:off x="2362200" y="6559169"/>
            <a:ext cx="3566160" cy="219456"/>
          </a:xfrm>
          <a:prstGeom prst="rect">
            <a:avLst/>
          </a:prstGeom>
        </p:spPr>
        <p:txBody>
          <a:bodyPr vert="horz" lIns="91440" tIns="45720" rIns="91440" bIns="45720" rtlCol="0" anchor="ctr"/>
          <a:lstStyle>
            <a:lvl1pPr algn="l">
              <a:defRPr sz="1200">
                <a:solidFill>
                  <a:schemeClr val="bg1"/>
                </a:solidFill>
              </a:defRPr>
            </a:lvl1pPr>
          </a:lstStyle>
          <a:p>
            <a:r>
              <a:rPr lang="en-US"/>
              <a:t>mbaa.com/courses</a:t>
            </a:r>
          </a:p>
        </p:txBody>
      </p:sp>
      <p:sp>
        <p:nvSpPr>
          <p:cNvPr id="6" name="Slide Number Placeholder 5">
            <a:extLst>
              <a:ext uri="{FF2B5EF4-FFF2-40B4-BE49-F238E27FC236}">
                <a16:creationId xmlns:a16="http://schemas.microsoft.com/office/drawing/2014/main" id="{5ABBC873-8801-48F4-81EC-CC141B104D84}"/>
              </a:ext>
            </a:extLst>
          </p:cNvPr>
          <p:cNvSpPr>
            <a:spLocks noGrp="1"/>
          </p:cNvSpPr>
          <p:nvPr>
            <p:ph type="sldNum" sz="quarter" idx="4"/>
          </p:nvPr>
        </p:nvSpPr>
        <p:spPr>
          <a:xfrm>
            <a:off x="11138526" y="6559169"/>
            <a:ext cx="481974" cy="219456"/>
          </a:xfrm>
          <a:prstGeom prst="rect">
            <a:avLst/>
          </a:prstGeom>
          <a:noFill/>
        </p:spPr>
        <p:txBody>
          <a:bodyPr vert="horz" lIns="91440" tIns="45720" rIns="91440" bIns="45720" rtlCol="0" anchor="ctr"/>
          <a:lstStyle>
            <a:lvl1pPr algn="r">
              <a:defRPr sz="1200">
                <a:solidFill>
                  <a:schemeClr val="bg1"/>
                </a:solidFill>
              </a:defRPr>
            </a:lvl1pPr>
          </a:lstStyle>
          <a:p>
            <a:fld id="{B5915699-0F63-4C61-80D8-C6D5EC39C3C1}" type="slidenum">
              <a:rPr lang="en-US" smtClean="0"/>
              <a:pPr/>
              <a:t>‹#›</a:t>
            </a:fld>
            <a:endParaRPr lang="en-US"/>
          </a:p>
        </p:txBody>
      </p:sp>
      <p:sp>
        <p:nvSpPr>
          <p:cNvPr id="4" name="Date Placeholder 3">
            <a:extLst>
              <a:ext uri="{FF2B5EF4-FFF2-40B4-BE49-F238E27FC236}">
                <a16:creationId xmlns:a16="http://schemas.microsoft.com/office/drawing/2014/main" id="{B0858534-20FF-428C-A5B5-E792690EEFB4}"/>
              </a:ext>
            </a:extLst>
          </p:cNvPr>
          <p:cNvSpPr>
            <a:spLocks noGrp="1"/>
          </p:cNvSpPr>
          <p:nvPr>
            <p:ph type="dt" sz="half" idx="2"/>
          </p:nvPr>
        </p:nvSpPr>
        <p:spPr>
          <a:xfrm>
            <a:off x="1457325" y="6559169"/>
            <a:ext cx="914400" cy="219456"/>
          </a:xfrm>
          <a:prstGeom prst="rect">
            <a:avLst/>
          </a:prstGeom>
        </p:spPr>
        <p:txBody>
          <a:bodyPr vert="horz" lIns="91440" tIns="45720" rIns="91440" bIns="45720" rtlCol="0" anchor="ctr"/>
          <a:lstStyle>
            <a:lvl1pPr algn="l">
              <a:defRPr sz="1200">
                <a:solidFill>
                  <a:schemeClr val="bg1"/>
                </a:solidFill>
              </a:defRPr>
            </a:lvl1pPr>
          </a:lstStyle>
          <a:p>
            <a:fld id="{2E00B8AE-DF69-4F86-ADE3-928BC0E92655}" type="datetime1">
              <a:rPr lang="en-US" smtClean="0"/>
              <a:t>1/24/2025</a:t>
            </a:fld>
            <a:endParaRPr lang="en-US"/>
          </a:p>
        </p:txBody>
      </p:sp>
      <p:pic>
        <p:nvPicPr>
          <p:cNvPr id="10" name="Picture 9" descr="Logo&#10;&#10;Description automatically generated">
            <a:extLst>
              <a:ext uri="{FF2B5EF4-FFF2-40B4-BE49-F238E27FC236}">
                <a16:creationId xmlns:a16="http://schemas.microsoft.com/office/drawing/2014/main" id="{376DEE15-4979-469B-8A1E-7FC35BE4BE9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255" y="5939940"/>
            <a:ext cx="1188720" cy="830557"/>
          </a:xfrm>
          <a:prstGeom prst="rect">
            <a:avLst/>
          </a:prstGeom>
        </p:spPr>
      </p:pic>
    </p:spTree>
    <p:extLst>
      <p:ext uri="{BB962C8B-B14F-4D97-AF65-F5344CB8AC3E}">
        <p14:creationId xmlns:p14="http://schemas.microsoft.com/office/powerpoint/2010/main" val="3444495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8" r:id="rId4"/>
    <p:sldLayoutId id="2147483656" r:id="rId5"/>
    <p:sldLayoutId id="2147483651" r:id="rId6"/>
    <p:sldLayoutId id="2147483652" r:id="rId7"/>
    <p:sldLayoutId id="2147483654" r:id="rId8"/>
    <p:sldLayoutId id="2147483661" r:id="rId9"/>
    <p:sldLayoutId id="2147483660" r:id="rId10"/>
    <p:sldLayoutId id="2147483657" r:id="rId11"/>
    <p:sldLayoutId id="2147483655" r:id="rId12"/>
    <p:sldLayoutId id="2147483667" r:id="rId13"/>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51435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857250" indent="-228600" algn="l" defTabSz="914400" rtl="0" eaLnBrk="1" latinLnBrk="0" hangingPunct="1">
        <a:lnSpc>
          <a:spcPct val="90000"/>
        </a:lnSpc>
        <a:spcBef>
          <a:spcPts val="500"/>
        </a:spcBef>
        <a:buClr>
          <a:schemeClr val="accent1">
            <a:lumMod val="60000"/>
            <a:lumOff val="40000"/>
          </a:schemeClr>
        </a:buClr>
        <a:buFont typeface="Wingdings" panose="05000000000000000000" pitchFamily="2" charset="2"/>
        <a:buChar char="§"/>
        <a:defRPr sz="1800" kern="1200">
          <a:solidFill>
            <a:schemeClr val="tx1">
              <a:lumMod val="65000"/>
              <a:lumOff val="35000"/>
            </a:schemeClr>
          </a:solidFill>
          <a:latin typeface="+mn-lt"/>
          <a:ea typeface="+mn-ea"/>
          <a:cs typeface="+mn-cs"/>
        </a:defRPr>
      </a:lvl3pPr>
      <a:lvl4pPr marL="120015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65000"/>
              <a:lumOff val="3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12" userDrawn="1">
          <p15:clr>
            <a:srgbClr val="F26B43"/>
          </p15:clr>
        </p15:guide>
        <p15:guide id="3" pos="7368" userDrawn="1">
          <p15:clr>
            <a:srgbClr val="F26B43"/>
          </p15:clr>
        </p15:guide>
        <p15:guide id="4" orient="horz" pos="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4.jpeg"/><Relationship Id="rId4" Type="http://schemas.openxmlformats.org/officeDocument/2006/relationships/diagramLayout" Target="../diagrams/layout4.xm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png"/><Relationship Id="rId4" Type="http://schemas.openxmlformats.org/officeDocument/2006/relationships/diagramData" Target="../diagrams/data2.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hyperlink" Target="https://www.rawpixel.com/image/502867/premium-image-beer-alcohol-ale" TargetMode="Externa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F6715C-D692-8D96-3BFA-A56FF6A0D974}"/>
              </a:ext>
            </a:extLst>
          </p:cNvPr>
          <p:cNvSpPr>
            <a:spLocks noGrp="1"/>
          </p:cNvSpPr>
          <p:nvPr>
            <p:ph type="title"/>
          </p:nvPr>
        </p:nvSpPr>
        <p:spPr/>
        <p:txBody>
          <a:bodyPr/>
          <a:lstStyle/>
          <a:p>
            <a:r>
              <a:rPr lang="en-US"/>
              <a:t>How to use this deck	</a:t>
            </a:r>
          </a:p>
        </p:txBody>
      </p:sp>
      <p:sp>
        <p:nvSpPr>
          <p:cNvPr id="7" name="Content Placeholder 6">
            <a:extLst>
              <a:ext uri="{FF2B5EF4-FFF2-40B4-BE49-F238E27FC236}">
                <a16:creationId xmlns:a16="http://schemas.microsoft.com/office/drawing/2014/main" id="{3EF86A4E-7457-EB5D-5929-AFA25024A694}"/>
              </a:ext>
            </a:extLst>
          </p:cNvPr>
          <p:cNvSpPr>
            <a:spLocks noGrp="1"/>
          </p:cNvSpPr>
          <p:nvPr>
            <p:ph idx="1"/>
          </p:nvPr>
        </p:nvSpPr>
        <p:spPr>
          <a:xfrm>
            <a:off x="203200" y="1327409"/>
            <a:ext cx="6375400" cy="3110814"/>
          </a:xfrm>
        </p:spPr>
        <p:txBody>
          <a:bodyPr>
            <a:normAutofit fontScale="92500" lnSpcReduction="10000"/>
          </a:bodyPr>
          <a:lstStyle/>
          <a:p>
            <a:pPr marL="457200" indent="-457200">
              <a:lnSpc>
                <a:spcPct val="100000"/>
              </a:lnSpc>
              <a:spcAft>
                <a:spcPts val="1200"/>
              </a:spcAft>
              <a:buFont typeface="+mj-lt"/>
              <a:buAutoNum type="arabicPeriod"/>
            </a:pPr>
            <a:r>
              <a:rPr lang="en-US" dirty="0"/>
              <a:t>Please use the </a:t>
            </a:r>
            <a:r>
              <a:rPr lang="en-US" b="1" dirty="0"/>
              <a:t>speaker script </a:t>
            </a:r>
            <a:r>
              <a:rPr lang="en-US" dirty="0"/>
              <a:t>provided in the “notes” under each slide. </a:t>
            </a:r>
          </a:p>
          <a:p>
            <a:pPr lvl="1">
              <a:lnSpc>
                <a:spcPct val="100000"/>
              </a:lnSpc>
              <a:spcAft>
                <a:spcPts val="1200"/>
              </a:spcAft>
            </a:pPr>
            <a:r>
              <a:rPr lang="en-US" dirty="0"/>
              <a:t>If you don’t see the script, be sure to open the notes panel at the bottom. </a:t>
            </a:r>
          </a:p>
          <a:p>
            <a:pPr lvl="1">
              <a:lnSpc>
                <a:spcPct val="100000"/>
              </a:lnSpc>
              <a:spcAft>
                <a:spcPts val="1200"/>
              </a:spcAft>
            </a:pPr>
            <a:r>
              <a:rPr lang="en-US" dirty="0"/>
              <a:t>When you’re ready to present, select “presenter view” so you can see the script while you present. </a:t>
            </a:r>
          </a:p>
          <a:p>
            <a:pPr lvl="1">
              <a:lnSpc>
                <a:spcPct val="100000"/>
              </a:lnSpc>
            </a:pPr>
            <a:r>
              <a:rPr lang="en-US" dirty="0"/>
              <a:t>Alternatively, you can print the script  </a:t>
            </a:r>
          </a:p>
        </p:txBody>
      </p:sp>
      <p:sp>
        <p:nvSpPr>
          <p:cNvPr id="5" name="Slide Number Placeholder 4">
            <a:extLst>
              <a:ext uri="{FF2B5EF4-FFF2-40B4-BE49-F238E27FC236}">
                <a16:creationId xmlns:a16="http://schemas.microsoft.com/office/drawing/2014/main" id="{FA0399A5-4D12-425A-A2DB-34969A22713F}"/>
              </a:ext>
            </a:extLst>
          </p:cNvPr>
          <p:cNvSpPr>
            <a:spLocks noGrp="1"/>
          </p:cNvSpPr>
          <p:nvPr>
            <p:ph type="sldNum" sz="quarter" idx="12"/>
          </p:nvPr>
        </p:nvSpPr>
        <p:spPr/>
        <p:txBody>
          <a:bodyPr/>
          <a:lstStyle/>
          <a:p>
            <a:fld id="{B5915699-0F63-4C61-80D8-C6D5EC39C3C1}" type="slidenum">
              <a:rPr lang="en-US" smtClean="0"/>
              <a:t>1</a:t>
            </a:fld>
            <a:endParaRPr lang="en-US"/>
          </a:p>
        </p:txBody>
      </p:sp>
      <p:pic>
        <p:nvPicPr>
          <p:cNvPr id="9" name="Picture 8">
            <a:extLst>
              <a:ext uri="{FF2B5EF4-FFF2-40B4-BE49-F238E27FC236}">
                <a16:creationId xmlns:a16="http://schemas.microsoft.com/office/drawing/2014/main" id="{AD1F788F-4FED-C20B-784B-213BDB91844C}"/>
              </a:ext>
            </a:extLst>
          </p:cNvPr>
          <p:cNvPicPr>
            <a:picLocks noChangeAspect="1"/>
          </p:cNvPicPr>
          <p:nvPr/>
        </p:nvPicPr>
        <p:blipFill>
          <a:blip r:embed="rId3"/>
          <a:srcRect r="33712" b="17991"/>
          <a:stretch/>
        </p:blipFill>
        <p:spPr>
          <a:xfrm>
            <a:off x="7041024" y="1502442"/>
            <a:ext cx="5052632" cy="573177"/>
          </a:xfrm>
          <a:prstGeom prst="rect">
            <a:avLst/>
          </a:prstGeom>
        </p:spPr>
      </p:pic>
      <p:pic>
        <p:nvPicPr>
          <p:cNvPr id="3" name="Picture 2">
            <a:extLst>
              <a:ext uri="{FF2B5EF4-FFF2-40B4-BE49-F238E27FC236}">
                <a16:creationId xmlns:a16="http://schemas.microsoft.com/office/drawing/2014/main" id="{BDF07865-70BB-8B15-45E0-60B3BA904D45}"/>
              </a:ext>
            </a:extLst>
          </p:cNvPr>
          <p:cNvPicPr>
            <a:picLocks noChangeAspect="1"/>
          </p:cNvPicPr>
          <p:nvPr/>
        </p:nvPicPr>
        <p:blipFill>
          <a:blip r:embed="rId4"/>
          <a:stretch>
            <a:fillRect/>
          </a:stretch>
        </p:blipFill>
        <p:spPr>
          <a:xfrm>
            <a:off x="8103007" y="3369893"/>
            <a:ext cx="2299743" cy="3110814"/>
          </a:xfrm>
          <a:prstGeom prst="rect">
            <a:avLst/>
          </a:prstGeom>
        </p:spPr>
      </p:pic>
      <p:pic>
        <p:nvPicPr>
          <p:cNvPr id="8" name="Picture 7">
            <a:extLst>
              <a:ext uri="{FF2B5EF4-FFF2-40B4-BE49-F238E27FC236}">
                <a16:creationId xmlns:a16="http://schemas.microsoft.com/office/drawing/2014/main" id="{59BB8972-8E09-9250-8F17-FCDBB312311E}"/>
              </a:ext>
            </a:extLst>
          </p:cNvPr>
          <p:cNvPicPr>
            <a:picLocks noChangeAspect="1"/>
          </p:cNvPicPr>
          <p:nvPr/>
        </p:nvPicPr>
        <p:blipFill>
          <a:blip r:embed="rId5"/>
          <a:stretch>
            <a:fillRect/>
          </a:stretch>
        </p:blipFill>
        <p:spPr>
          <a:xfrm>
            <a:off x="6412102" y="2523538"/>
            <a:ext cx="5681554" cy="767894"/>
          </a:xfrm>
          <a:prstGeom prst="rect">
            <a:avLst/>
          </a:prstGeom>
        </p:spPr>
      </p:pic>
      <p:cxnSp>
        <p:nvCxnSpPr>
          <p:cNvPr id="11" name="Straight Arrow Connector 10">
            <a:extLst>
              <a:ext uri="{FF2B5EF4-FFF2-40B4-BE49-F238E27FC236}">
                <a16:creationId xmlns:a16="http://schemas.microsoft.com/office/drawing/2014/main" id="{8D8969F7-B738-811F-A0D7-A275D50B6D47}"/>
              </a:ext>
            </a:extLst>
          </p:cNvPr>
          <p:cNvCxnSpPr>
            <a:cxnSpLocks/>
          </p:cNvCxnSpPr>
          <p:nvPr/>
        </p:nvCxnSpPr>
        <p:spPr>
          <a:xfrm flipV="1">
            <a:off x="6170512" y="1961120"/>
            <a:ext cx="1085024" cy="322786"/>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EB7E340-98C0-D869-4068-C2DE79F9BD6B}"/>
              </a:ext>
            </a:extLst>
          </p:cNvPr>
          <p:cNvCxnSpPr>
            <a:cxnSpLocks/>
          </p:cNvCxnSpPr>
          <p:nvPr/>
        </p:nvCxnSpPr>
        <p:spPr>
          <a:xfrm flipV="1">
            <a:off x="5901143" y="2834443"/>
            <a:ext cx="2225587" cy="374349"/>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DBD5611-19F2-6692-5D4F-BF71170454C7}"/>
              </a:ext>
            </a:extLst>
          </p:cNvPr>
          <p:cNvCxnSpPr>
            <a:cxnSpLocks/>
          </p:cNvCxnSpPr>
          <p:nvPr/>
        </p:nvCxnSpPr>
        <p:spPr>
          <a:xfrm>
            <a:off x="5901143" y="4198590"/>
            <a:ext cx="2008417"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682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303E2-07B2-507E-767E-CF08DC51F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51B5F-1C09-E51C-0479-3CC7C54D05F2}"/>
              </a:ext>
            </a:extLst>
          </p:cNvPr>
          <p:cNvSpPr>
            <a:spLocks noGrp="1"/>
          </p:cNvSpPr>
          <p:nvPr>
            <p:ph type="title"/>
          </p:nvPr>
        </p:nvSpPr>
        <p:spPr>
          <a:xfrm>
            <a:off x="495300" y="457200"/>
            <a:ext cx="11201400" cy="640080"/>
          </a:xfrm>
        </p:spPr>
        <p:txBody>
          <a:bodyPr>
            <a:normAutofit fontScale="90000"/>
          </a:bodyPr>
          <a:lstStyle/>
          <a:p>
            <a:r>
              <a:rPr lang="en-US"/>
              <a:t>Brewery Packaging Technology </a:t>
            </a:r>
            <a:r>
              <a:rPr lang="en-US" b="0"/>
              <a:t>–</a:t>
            </a:r>
            <a:r>
              <a:rPr lang="en-US"/>
              <a:t> </a:t>
            </a:r>
            <a:r>
              <a:rPr lang="en-US" b="0" i="1"/>
              <a:t>Returning in 2026</a:t>
            </a:r>
          </a:p>
        </p:txBody>
      </p:sp>
      <p:sp>
        <p:nvSpPr>
          <p:cNvPr id="4" name="Content Placeholder 3">
            <a:extLst>
              <a:ext uri="{FF2B5EF4-FFF2-40B4-BE49-F238E27FC236}">
                <a16:creationId xmlns:a16="http://schemas.microsoft.com/office/drawing/2014/main" id="{1ABB5950-A4E3-E7C3-CD94-04356B61B0ED}"/>
              </a:ext>
            </a:extLst>
          </p:cNvPr>
          <p:cNvSpPr>
            <a:spLocks noGrp="1"/>
          </p:cNvSpPr>
          <p:nvPr>
            <p:ph idx="1"/>
          </p:nvPr>
        </p:nvSpPr>
        <p:spPr>
          <a:xfrm>
            <a:off x="5140325" y="2357549"/>
            <a:ext cx="6619875" cy="1299991"/>
          </a:xfrm>
        </p:spPr>
        <p:txBody>
          <a:bodyPr numCol="1">
            <a:normAutofit/>
          </a:bodyPr>
          <a:lstStyle/>
          <a:p>
            <a:pPr marL="285750" indent="-228600">
              <a:lnSpc>
                <a:spcPct val="100000"/>
              </a:lnSpc>
              <a:buClr>
                <a:srgbClr val="FFC813"/>
              </a:buClr>
              <a:buFont typeface="Arial" panose="020B0604020202020204" pitchFamily="34" charset="0"/>
              <a:buChar char="•"/>
            </a:pPr>
            <a:r>
              <a:rPr lang="en-US" sz="1800" dirty="0"/>
              <a:t>Fully on-demand! Learn at your own pace.</a:t>
            </a:r>
          </a:p>
          <a:p>
            <a:pPr marL="285750" indent="-228600">
              <a:lnSpc>
                <a:spcPct val="100000"/>
              </a:lnSpc>
              <a:buClr>
                <a:srgbClr val="FFC813"/>
              </a:buClr>
              <a:buFont typeface="Arial" panose="020B0604020202020204" pitchFamily="34" charset="0"/>
              <a:buChar char="•"/>
            </a:pPr>
            <a:r>
              <a:rPr lang="en-US" sz="1800" dirty="0"/>
              <a:t>Key topics from the “full” Brewery Packaging Technology Course</a:t>
            </a:r>
          </a:p>
          <a:p>
            <a:pPr marL="285750" indent="-228600">
              <a:lnSpc>
                <a:spcPct val="100000"/>
              </a:lnSpc>
              <a:buClr>
                <a:srgbClr val="FFC813"/>
              </a:buClr>
              <a:buFont typeface="Arial" panose="020B0604020202020204" pitchFamily="34" charset="0"/>
              <a:buChar char="•"/>
            </a:pPr>
            <a:endParaRPr lang="en-US" sz="1800" b="1" dirty="0"/>
          </a:p>
        </p:txBody>
      </p:sp>
      <p:sp>
        <p:nvSpPr>
          <p:cNvPr id="3" name="Slide Number Placeholder 2">
            <a:extLst>
              <a:ext uri="{FF2B5EF4-FFF2-40B4-BE49-F238E27FC236}">
                <a16:creationId xmlns:a16="http://schemas.microsoft.com/office/drawing/2014/main" id="{E759CD57-D091-8289-1EE1-5B09EF75ADB8}"/>
              </a:ext>
            </a:extLst>
          </p:cNvPr>
          <p:cNvSpPr>
            <a:spLocks noGrp="1"/>
          </p:cNvSpPr>
          <p:nvPr>
            <p:ph type="sldNum" sz="quarter" idx="12"/>
          </p:nvPr>
        </p:nvSpPr>
        <p:spPr>
          <a:xfrm>
            <a:off x="11138526" y="6559169"/>
            <a:ext cx="481974" cy="219456"/>
          </a:xfrm>
        </p:spPr>
        <p:txBody>
          <a:bodyPr/>
          <a:lstStyle/>
          <a:p>
            <a:fld id="{B5915699-0F63-4C61-80D8-C6D5EC39C3C1}" type="slidenum">
              <a:rPr lang="en-US" smtClean="0"/>
              <a:pPr/>
              <a:t>10</a:t>
            </a:fld>
            <a:endParaRPr lang="en-US"/>
          </a:p>
        </p:txBody>
      </p:sp>
      <p:sp>
        <p:nvSpPr>
          <p:cNvPr id="6" name="Text Placeholder 5">
            <a:extLst>
              <a:ext uri="{FF2B5EF4-FFF2-40B4-BE49-F238E27FC236}">
                <a16:creationId xmlns:a16="http://schemas.microsoft.com/office/drawing/2014/main" id="{C52FF17F-5E6F-3A0B-98E7-ED9A52274D8B}"/>
              </a:ext>
            </a:extLst>
          </p:cNvPr>
          <p:cNvSpPr>
            <a:spLocks noGrp="1"/>
          </p:cNvSpPr>
          <p:nvPr>
            <p:ph type="body" sz="quarter" idx="14"/>
          </p:nvPr>
        </p:nvSpPr>
        <p:spPr>
          <a:xfrm>
            <a:off x="5115560" y="1507061"/>
            <a:ext cx="6644640" cy="628564"/>
          </a:xfrm>
        </p:spPr>
        <p:txBody>
          <a:bodyPr>
            <a:noAutofit/>
          </a:bodyPr>
          <a:lstStyle/>
          <a:p>
            <a:r>
              <a:rPr lang="en-US" sz="2400">
                <a:solidFill>
                  <a:schemeClr val="accent3"/>
                </a:solidFill>
              </a:rPr>
              <a:t>*NEW* Brewery Packaging </a:t>
            </a:r>
            <a:r>
              <a:rPr lang="en-US" sz="2400" i="1">
                <a:solidFill>
                  <a:schemeClr val="accent3"/>
                </a:solidFill>
              </a:rPr>
              <a:t>Light</a:t>
            </a:r>
            <a:r>
              <a:rPr lang="en-US" sz="2400">
                <a:solidFill>
                  <a:schemeClr val="accent3"/>
                </a:solidFill>
              </a:rPr>
              <a:t> Course available now</a:t>
            </a:r>
          </a:p>
        </p:txBody>
      </p:sp>
      <p:pic>
        <p:nvPicPr>
          <p:cNvPr id="10" name="Picture Placeholder 9" descr="A yellow line drawing of a beer bottle and can&#10;&#10;Description automatically generated">
            <a:extLst>
              <a:ext uri="{FF2B5EF4-FFF2-40B4-BE49-F238E27FC236}">
                <a16:creationId xmlns:a16="http://schemas.microsoft.com/office/drawing/2014/main" id="{5C904625-E638-AE14-21EB-E5C5653763F4}"/>
              </a:ext>
            </a:extLst>
          </p:cNvPr>
          <p:cNvPicPr>
            <a:picLocks noGrp="1" noChangeAspect="1"/>
          </p:cNvPicPr>
          <p:nvPr>
            <p:ph type="pic" sz="quarter" idx="13"/>
          </p:nvPr>
        </p:nvPicPr>
        <p:blipFill>
          <a:blip r:embed="rId3"/>
          <a:srcRect/>
          <a:stretch/>
        </p:blipFill>
        <p:spPr/>
      </p:pic>
      <p:pic>
        <p:nvPicPr>
          <p:cNvPr id="7" name="Picture 6" descr="A qr code on a black background&#10;&#10;Description automatically generated">
            <a:extLst>
              <a:ext uri="{FF2B5EF4-FFF2-40B4-BE49-F238E27FC236}">
                <a16:creationId xmlns:a16="http://schemas.microsoft.com/office/drawing/2014/main" id="{FE48D263-A1CD-DC1D-1673-FC6EA7445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435" y="4053253"/>
            <a:ext cx="1661747" cy="1661747"/>
          </a:xfrm>
          <a:prstGeom prst="rect">
            <a:avLst/>
          </a:prstGeom>
        </p:spPr>
      </p:pic>
      <p:sp>
        <p:nvSpPr>
          <p:cNvPr id="8" name="TextBox 7">
            <a:extLst>
              <a:ext uri="{FF2B5EF4-FFF2-40B4-BE49-F238E27FC236}">
                <a16:creationId xmlns:a16="http://schemas.microsoft.com/office/drawing/2014/main" id="{2C860BC9-E118-CBB1-EE6A-A99F2733E24B}"/>
              </a:ext>
            </a:extLst>
          </p:cNvPr>
          <p:cNvSpPr txBox="1"/>
          <p:nvPr/>
        </p:nvSpPr>
        <p:spPr>
          <a:xfrm>
            <a:off x="5878103" y="5710603"/>
            <a:ext cx="3940410" cy="400110"/>
          </a:xfrm>
          <a:prstGeom prst="rect">
            <a:avLst/>
          </a:prstGeom>
          <a:noFill/>
        </p:spPr>
        <p:txBody>
          <a:bodyPr wrap="square" rtlCol="0">
            <a:spAutoFit/>
          </a:bodyPr>
          <a:lstStyle/>
          <a:p>
            <a:pPr algn="ctr"/>
            <a:r>
              <a:rPr lang="en-US" sz="2000" i="1"/>
              <a:t>mbaa.com/</a:t>
            </a:r>
            <a:r>
              <a:rPr lang="en-US" sz="2000" i="1" err="1"/>
              <a:t>packaginglight</a:t>
            </a:r>
            <a:endParaRPr lang="en-US" sz="2000" i="1"/>
          </a:p>
        </p:txBody>
      </p:sp>
      <p:sp>
        <p:nvSpPr>
          <p:cNvPr id="5" name="TextBox 4">
            <a:extLst>
              <a:ext uri="{FF2B5EF4-FFF2-40B4-BE49-F238E27FC236}">
                <a16:creationId xmlns:a16="http://schemas.microsoft.com/office/drawing/2014/main" id="{9CB1771D-7BC4-0565-6D12-E294CDC653FF}"/>
              </a:ext>
            </a:extLst>
          </p:cNvPr>
          <p:cNvSpPr txBox="1"/>
          <p:nvPr/>
        </p:nvSpPr>
        <p:spPr>
          <a:xfrm>
            <a:off x="1379578" y="6446166"/>
            <a:ext cx="4720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bg1"/>
                </a:solidFill>
                <a:ea typeface="+mn-lt"/>
                <a:cs typeface="+mn-lt"/>
              </a:rPr>
              <a:t>mbaa.com/courses</a:t>
            </a:r>
            <a:endParaRPr lang="en-US" sz="2000" b="1" i="1">
              <a:solidFill>
                <a:schemeClr val="bg1"/>
              </a:solidFill>
            </a:endParaRPr>
          </a:p>
        </p:txBody>
      </p:sp>
    </p:spTree>
    <p:extLst>
      <p:ext uri="{BB962C8B-B14F-4D97-AF65-F5344CB8AC3E}">
        <p14:creationId xmlns:p14="http://schemas.microsoft.com/office/powerpoint/2010/main" val="3896928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BB32-9B36-BC32-251C-1E24B35D9B6C}"/>
              </a:ext>
            </a:extLst>
          </p:cNvPr>
          <p:cNvSpPr>
            <a:spLocks noGrp="1"/>
          </p:cNvSpPr>
          <p:nvPr>
            <p:ph type="title"/>
          </p:nvPr>
        </p:nvSpPr>
        <p:spPr>
          <a:xfrm>
            <a:off x="495300" y="307784"/>
            <a:ext cx="11201400" cy="640080"/>
          </a:xfrm>
        </p:spPr>
        <p:txBody>
          <a:bodyPr/>
          <a:lstStyle/>
          <a:p>
            <a:r>
              <a:rPr lang="en-US" sz="3200"/>
              <a:t>*NEW*Course: </a:t>
            </a:r>
            <a:r>
              <a:rPr lang="en-US"/>
              <a:t>Brewery Calculations Basics</a:t>
            </a:r>
          </a:p>
        </p:txBody>
      </p:sp>
      <p:graphicFrame>
        <p:nvGraphicFramePr>
          <p:cNvPr id="1031" name="Content Placeholder 4">
            <a:extLst>
              <a:ext uri="{FF2B5EF4-FFF2-40B4-BE49-F238E27FC236}">
                <a16:creationId xmlns:a16="http://schemas.microsoft.com/office/drawing/2014/main" id="{36CD86E2-E319-51A6-86AC-86B25E069A2C}"/>
              </a:ext>
            </a:extLst>
          </p:cNvPr>
          <p:cNvGraphicFramePr>
            <a:graphicFrameLocks noGrp="1"/>
          </p:cNvGraphicFramePr>
          <p:nvPr>
            <p:ph idx="1"/>
            <p:extLst>
              <p:ext uri="{D42A27DB-BD31-4B8C-83A1-F6EECF244321}">
                <p14:modId xmlns:p14="http://schemas.microsoft.com/office/powerpoint/2010/main" val="2472555169"/>
              </p:ext>
            </p:extLst>
          </p:nvPr>
        </p:nvGraphicFramePr>
        <p:xfrm>
          <a:off x="5369244" y="3015488"/>
          <a:ext cx="6619875" cy="3385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D0250B5-EFE0-D60D-FE0B-DF37A7DE4B44}"/>
              </a:ext>
            </a:extLst>
          </p:cNvPr>
          <p:cNvSpPr>
            <a:spLocks noGrp="1"/>
          </p:cNvSpPr>
          <p:nvPr>
            <p:ph type="sldNum" sz="quarter" idx="12"/>
          </p:nvPr>
        </p:nvSpPr>
        <p:spPr/>
        <p:txBody>
          <a:bodyPr/>
          <a:lstStyle/>
          <a:p>
            <a:fld id="{B5915699-0F63-4C61-80D8-C6D5EC39C3C1}" type="slidenum">
              <a:rPr lang="en-US" smtClean="0"/>
              <a:t>11</a:t>
            </a:fld>
            <a:endParaRPr lang="en-US"/>
          </a:p>
        </p:txBody>
      </p:sp>
      <p:sp>
        <p:nvSpPr>
          <p:cNvPr id="7" name="Text Placeholder 6">
            <a:extLst>
              <a:ext uri="{FF2B5EF4-FFF2-40B4-BE49-F238E27FC236}">
                <a16:creationId xmlns:a16="http://schemas.microsoft.com/office/drawing/2014/main" id="{51FF0F87-6EE6-8463-A4AE-64E13666EFC7}"/>
              </a:ext>
            </a:extLst>
          </p:cNvPr>
          <p:cNvSpPr>
            <a:spLocks noGrp="1"/>
          </p:cNvSpPr>
          <p:nvPr>
            <p:ph type="body" sz="quarter" idx="14"/>
          </p:nvPr>
        </p:nvSpPr>
        <p:spPr>
          <a:xfrm>
            <a:off x="613932" y="855652"/>
            <a:ext cx="5292511" cy="640400"/>
          </a:xfrm>
        </p:spPr>
        <p:txBody>
          <a:bodyPr vert="horz" lIns="91440" tIns="45720" rIns="91440" bIns="45720" rtlCol="0" anchor="t">
            <a:normAutofit fontScale="92500" lnSpcReduction="20000"/>
          </a:bodyPr>
          <a:lstStyle/>
          <a:p>
            <a:r>
              <a:rPr lang="en-US" sz="2400">
                <a:solidFill>
                  <a:schemeClr val="accent3"/>
                </a:solidFill>
              </a:rPr>
              <a:t>Begins April 1, 2025</a:t>
            </a:r>
          </a:p>
          <a:p>
            <a:r>
              <a:rPr lang="en-US" sz="1600">
                <a:solidFill>
                  <a:schemeClr val="accent3"/>
                </a:solidFill>
                <a:ea typeface="Verdana"/>
              </a:rPr>
              <a:t>Registration opens Feb 18</a:t>
            </a:r>
          </a:p>
        </p:txBody>
      </p:sp>
      <p:pic>
        <p:nvPicPr>
          <p:cNvPr id="1028" name="Picture 4">
            <a:extLst>
              <a:ext uri="{FF2B5EF4-FFF2-40B4-BE49-F238E27FC236}">
                <a16:creationId xmlns:a16="http://schemas.microsoft.com/office/drawing/2014/main" id="{0A5A0346-BB43-5B08-EF4E-94A5A2DBC60A}"/>
              </a:ext>
            </a:extLst>
          </p:cNvPr>
          <p:cNvPicPr>
            <a:picLocks noGrp="1" noChangeAspect="1" noChangeArrowheads="1"/>
          </p:cNvPicPr>
          <p:nvPr>
            <p:ph type="pic" sz="quarter" idx="13"/>
          </p:nvPr>
        </p:nvPicPr>
        <p:blipFill>
          <a:blip r:embed="rId8">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9049FA6-3392-F5D7-B137-B5B3291236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5060" y="373380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9880C78-A9B1-18BE-4DD1-32BD02B8869D}"/>
              </a:ext>
            </a:extLst>
          </p:cNvPr>
          <p:cNvSpPr txBox="1"/>
          <p:nvPr/>
        </p:nvSpPr>
        <p:spPr>
          <a:xfrm>
            <a:off x="993609" y="4837905"/>
            <a:ext cx="1544595" cy="830997"/>
          </a:xfrm>
          <a:prstGeom prst="rect">
            <a:avLst/>
          </a:prstGeom>
          <a:noFill/>
        </p:spPr>
        <p:txBody>
          <a:bodyPr wrap="square" rtlCol="0">
            <a:spAutoFit/>
          </a:bodyPr>
          <a:lstStyle/>
          <a:p>
            <a:r>
              <a:rPr lang="en-US" sz="2400">
                <a:solidFill>
                  <a:schemeClr val="accent3"/>
                </a:solidFill>
              </a:rPr>
              <a:t>Weston </a:t>
            </a:r>
          </a:p>
          <a:p>
            <a:r>
              <a:rPr lang="en-US" sz="2400">
                <a:solidFill>
                  <a:schemeClr val="accent3"/>
                </a:solidFill>
              </a:rPr>
              <a:t>Barkley</a:t>
            </a:r>
          </a:p>
        </p:txBody>
      </p:sp>
      <p:sp>
        <p:nvSpPr>
          <p:cNvPr id="8" name="Text Placeholder 6">
            <a:extLst>
              <a:ext uri="{FF2B5EF4-FFF2-40B4-BE49-F238E27FC236}">
                <a16:creationId xmlns:a16="http://schemas.microsoft.com/office/drawing/2014/main" id="{EDF5F030-8FFE-BB72-9323-53B5AFFB0C29}"/>
              </a:ext>
            </a:extLst>
          </p:cNvPr>
          <p:cNvSpPr txBox="1">
            <a:spLocks/>
          </p:cNvSpPr>
          <p:nvPr/>
        </p:nvSpPr>
        <p:spPr>
          <a:xfrm>
            <a:off x="3455361" y="1796394"/>
            <a:ext cx="1516586" cy="84967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b="1" kern="1200">
                <a:solidFill>
                  <a:schemeClr val="accent1"/>
                </a:solidFill>
                <a:latin typeface="+mn-lt"/>
                <a:ea typeface="+mn-ea"/>
                <a:cs typeface="+mn-cs"/>
              </a:defRPr>
            </a:lvl1pPr>
            <a:lvl2pPr marL="28575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857250" indent="-228600" algn="l" defTabSz="914400" rtl="0" eaLnBrk="1" latinLnBrk="0" hangingPunct="1">
              <a:lnSpc>
                <a:spcPct val="90000"/>
              </a:lnSpc>
              <a:spcBef>
                <a:spcPts val="500"/>
              </a:spcBef>
              <a:buClr>
                <a:schemeClr val="accent1">
                  <a:lumMod val="60000"/>
                  <a:lumOff val="40000"/>
                </a:schemeClr>
              </a:buClr>
              <a:buFont typeface="Wingdings" panose="05000000000000000000" pitchFamily="2" charset="2"/>
              <a:buChar char="§"/>
              <a:defRPr sz="1800" kern="1200">
                <a:solidFill>
                  <a:schemeClr val="tx1">
                    <a:lumMod val="65000"/>
                    <a:lumOff val="35000"/>
                  </a:schemeClr>
                </a:solidFill>
                <a:latin typeface="+mn-lt"/>
                <a:ea typeface="+mn-ea"/>
                <a:cs typeface="+mn-cs"/>
              </a:defRPr>
            </a:lvl3pPr>
            <a:lvl4pPr marL="120015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65000"/>
                    <a:lumOff val="3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a:solidFill>
                  <a:schemeClr val="accent3"/>
                </a:solidFill>
              </a:rPr>
              <a:t>James </a:t>
            </a:r>
          </a:p>
          <a:p>
            <a:r>
              <a:rPr lang="en-US" sz="2400" b="0">
                <a:solidFill>
                  <a:schemeClr val="accent3"/>
                </a:solidFill>
              </a:rPr>
              <a:t>Moriarty</a:t>
            </a:r>
          </a:p>
        </p:txBody>
      </p:sp>
      <p:pic>
        <p:nvPicPr>
          <p:cNvPr id="11" name="Picture 10" descr="A qr code with a white background&#10;&#10;Description automatically generated">
            <a:extLst>
              <a:ext uri="{FF2B5EF4-FFF2-40B4-BE49-F238E27FC236}">
                <a16:creationId xmlns:a16="http://schemas.microsoft.com/office/drawing/2014/main" id="{1CD46586-B9E6-B712-41C7-A6D63B6AC3BC}"/>
              </a:ext>
            </a:extLst>
          </p:cNvPr>
          <p:cNvPicPr>
            <a:picLocks noChangeAspect="1"/>
          </p:cNvPicPr>
          <p:nvPr/>
        </p:nvPicPr>
        <p:blipFill>
          <a:blip r:embed="rId10">
            <a:extLst>
              <a:ext uri="{28A0092B-C50C-407E-A947-70E740481C1C}">
                <a14:useLocalDpi xmlns:a14="http://schemas.microsoft.com/office/drawing/2010/main" val="0"/>
              </a:ext>
            </a:extLst>
          </a:blip>
          <a:srcRect t="-2290" r="769" b="7634"/>
          <a:stretch/>
        </p:blipFill>
        <p:spPr>
          <a:xfrm>
            <a:off x="7913438" y="1054944"/>
            <a:ext cx="1519703" cy="1449649"/>
          </a:xfrm>
          <a:prstGeom prst="rect">
            <a:avLst/>
          </a:prstGeom>
        </p:spPr>
      </p:pic>
      <p:sp>
        <p:nvSpPr>
          <p:cNvPr id="12" name="TextBox 11">
            <a:extLst>
              <a:ext uri="{FF2B5EF4-FFF2-40B4-BE49-F238E27FC236}">
                <a16:creationId xmlns:a16="http://schemas.microsoft.com/office/drawing/2014/main" id="{9E551442-8D71-90A8-1C71-C2BE84700BDB}"/>
              </a:ext>
            </a:extLst>
          </p:cNvPr>
          <p:cNvSpPr txBox="1"/>
          <p:nvPr/>
        </p:nvSpPr>
        <p:spPr>
          <a:xfrm>
            <a:off x="7190632" y="2510358"/>
            <a:ext cx="2632452" cy="369332"/>
          </a:xfrm>
          <a:prstGeom prst="rect">
            <a:avLst/>
          </a:prstGeom>
          <a:noFill/>
        </p:spPr>
        <p:txBody>
          <a:bodyPr wrap="none" lIns="91440" tIns="45720" rIns="91440" bIns="45720" rtlCol="0" anchor="t">
            <a:spAutoFit/>
          </a:bodyPr>
          <a:lstStyle/>
          <a:p>
            <a:r>
              <a:rPr lang="en-US" sz="1800" i="1">
                <a:effectLst/>
                <a:latin typeface="Verdana"/>
                <a:ea typeface="Aptos" panose="020B0004020202020204" pitchFamily="34" charset="0"/>
                <a:cs typeface="Aptos" panose="020B0004020202020204" pitchFamily="34" charset="0"/>
              </a:rPr>
              <a:t>mbaa.com/</a:t>
            </a:r>
            <a:r>
              <a:rPr lang="en-US" sz="1800" i="1" err="1">
                <a:effectLst/>
                <a:latin typeface="Verdana"/>
                <a:ea typeface="Aptos" panose="020B0004020202020204" pitchFamily="34" charset="0"/>
                <a:cs typeface="Aptos" panose="020B0004020202020204" pitchFamily="34" charset="0"/>
              </a:rPr>
              <a:t>brewcalcs</a:t>
            </a:r>
            <a:endParaRPr lang="en-US" i="1">
              <a:latin typeface="Verdana"/>
            </a:endParaRPr>
          </a:p>
        </p:txBody>
      </p:sp>
      <p:sp>
        <p:nvSpPr>
          <p:cNvPr id="3" name="TextBox 2">
            <a:extLst>
              <a:ext uri="{FF2B5EF4-FFF2-40B4-BE49-F238E27FC236}">
                <a16:creationId xmlns:a16="http://schemas.microsoft.com/office/drawing/2014/main" id="{DF7073FA-65F6-4F48-36C0-CECA9F80694A}"/>
              </a:ext>
            </a:extLst>
          </p:cNvPr>
          <p:cNvSpPr txBox="1"/>
          <p:nvPr/>
        </p:nvSpPr>
        <p:spPr>
          <a:xfrm>
            <a:off x="1379578" y="6446166"/>
            <a:ext cx="4720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bg1"/>
                </a:solidFill>
                <a:ea typeface="+mn-lt"/>
                <a:cs typeface="+mn-lt"/>
              </a:rPr>
              <a:t>mbaa.com/courses</a:t>
            </a:r>
            <a:endParaRPr lang="en-US" sz="2000" b="1" i="1">
              <a:solidFill>
                <a:schemeClr val="bg1"/>
              </a:solidFill>
            </a:endParaRPr>
          </a:p>
        </p:txBody>
      </p:sp>
    </p:spTree>
    <p:extLst>
      <p:ext uri="{BB962C8B-B14F-4D97-AF65-F5344CB8AC3E}">
        <p14:creationId xmlns:p14="http://schemas.microsoft.com/office/powerpoint/2010/main" val="1026779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F07D-7BC5-50C5-6BD9-C60A940432A3}"/>
              </a:ext>
            </a:extLst>
          </p:cNvPr>
          <p:cNvSpPr>
            <a:spLocks noGrp="1"/>
          </p:cNvSpPr>
          <p:nvPr>
            <p:ph type="title"/>
          </p:nvPr>
        </p:nvSpPr>
        <p:spPr/>
        <p:txBody>
          <a:bodyPr/>
          <a:lstStyle/>
          <a:p>
            <a:r>
              <a:rPr lang="en-US"/>
              <a:t>How to use this deck</a:t>
            </a:r>
          </a:p>
        </p:txBody>
      </p:sp>
      <p:sp>
        <p:nvSpPr>
          <p:cNvPr id="3" name="Content Placeholder 2">
            <a:extLst>
              <a:ext uri="{FF2B5EF4-FFF2-40B4-BE49-F238E27FC236}">
                <a16:creationId xmlns:a16="http://schemas.microsoft.com/office/drawing/2014/main" id="{F917172C-99CD-539F-3A56-F8A8ED47E76F}"/>
              </a:ext>
            </a:extLst>
          </p:cNvPr>
          <p:cNvSpPr>
            <a:spLocks noGrp="1"/>
          </p:cNvSpPr>
          <p:nvPr>
            <p:ph idx="1"/>
          </p:nvPr>
        </p:nvSpPr>
        <p:spPr/>
        <p:txBody>
          <a:bodyPr/>
          <a:lstStyle/>
          <a:p>
            <a:pPr marL="457200" indent="-457200">
              <a:spcAft>
                <a:spcPts val="1200"/>
              </a:spcAft>
              <a:buFont typeface="+mj-lt"/>
              <a:buAutoNum type="arabicPeriod" startAt="2"/>
            </a:pPr>
            <a:r>
              <a:rPr lang="en-US" dirty="0"/>
              <a:t>On </a:t>
            </a:r>
            <a:r>
              <a:rPr lang="en-US" b="1" dirty="0"/>
              <a:t>slide 9</a:t>
            </a:r>
            <a:r>
              <a:rPr lang="en-US" dirty="0"/>
              <a:t> there is a spot to add information about a district scholarship if your district has one. If not, you can delete that part. </a:t>
            </a:r>
          </a:p>
          <a:p>
            <a:pPr marL="457200" indent="-457200">
              <a:buFont typeface="+mj-lt"/>
              <a:buAutoNum type="arabicPeriod" startAt="2"/>
            </a:pPr>
            <a:r>
              <a:rPr lang="en-US" dirty="0"/>
              <a:t>In the script on </a:t>
            </a:r>
            <a:r>
              <a:rPr lang="en-US" b="1" dirty="0"/>
              <a:t>slide 8</a:t>
            </a:r>
            <a:r>
              <a:rPr lang="en-US" dirty="0"/>
              <a:t> there is a spot to invite past course participants to speak to their experience if they want. </a:t>
            </a:r>
          </a:p>
          <a:p>
            <a:pPr marL="0" indent="0">
              <a:buNone/>
            </a:pPr>
            <a:r>
              <a:rPr lang="en-US" sz="2000" u="sng" dirty="0"/>
              <a:t>Note:</a:t>
            </a:r>
            <a:r>
              <a:rPr lang="en-US" sz="2000" dirty="0"/>
              <a:t> We also encourage you to reach out to past course participants to share their learning with your district by presenting their capstone projects. We have provided a list of course participants from your district from the last 2 years. </a:t>
            </a:r>
          </a:p>
          <a:p>
            <a:pPr marL="457200" indent="-457200">
              <a:buFont typeface="+mj-lt"/>
              <a:buAutoNum type="arabicPeriod" startAt="2"/>
            </a:pPr>
            <a:endParaRPr lang="en-US" dirty="0"/>
          </a:p>
        </p:txBody>
      </p:sp>
      <p:sp>
        <p:nvSpPr>
          <p:cNvPr id="4" name="Slide Number Placeholder 3">
            <a:extLst>
              <a:ext uri="{FF2B5EF4-FFF2-40B4-BE49-F238E27FC236}">
                <a16:creationId xmlns:a16="http://schemas.microsoft.com/office/drawing/2014/main" id="{69EFA741-E152-41F3-391F-A36FABA2CE50}"/>
              </a:ext>
            </a:extLst>
          </p:cNvPr>
          <p:cNvSpPr>
            <a:spLocks noGrp="1"/>
          </p:cNvSpPr>
          <p:nvPr>
            <p:ph type="sldNum" sz="quarter" idx="12"/>
          </p:nvPr>
        </p:nvSpPr>
        <p:spPr/>
        <p:txBody>
          <a:bodyPr/>
          <a:lstStyle/>
          <a:p>
            <a:fld id="{B5915699-0F63-4C61-80D8-C6D5EC39C3C1}" type="slidenum">
              <a:rPr lang="en-US" smtClean="0"/>
              <a:t>2</a:t>
            </a:fld>
            <a:endParaRPr lang="en-US"/>
          </a:p>
        </p:txBody>
      </p:sp>
    </p:spTree>
    <p:extLst>
      <p:ext uri="{BB962C8B-B14F-4D97-AF65-F5344CB8AC3E}">
        <p14:creationId xmlns:p14="http://schemas.microsoft.com/office/powerpoint/2010/main" val="3143054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EAA8-9F74-6B89-3158-1C863B8E120F}"/>
              </a:ext>
            </a:extLst>
          </p:cNvPr>
          <p:cNvSpPr>
            <a:spLocks noGrp="1"/>
          </p:cNvSpPr>
          <p:nvPr>
            <p:ph type="ctrTitle"/>
          </p:nvPr>
        </p:nvSpPr>
        <p:spPr>
          <a:xfrm>
            <a:off x="563879" y="2594670"/>
            <a:ext cx="5962651" cy="1234440"/>
          </a:xfrm>
        </p:spPr>
        <p:txBody>
          <a:bodyPr/>
          <a:lstStyle/>
          <a:p>
            <a:r>
              <a:rPr lang="en-US" sz="3200">
                <a:solidFill>
                  <a:schemeClr val="tx1"/>
                </a:solidFill>
              </a:rPr>
              <a:t>Master Brewers Courses</a:t>
            </a:r>
          </a:p>
        </p:txBody>
      </p:sp>
      <p:sp>
        <p:nvSpPr>
          <p:cNvPr id="3" name="TextBox 2">
            <a:extLst>
              <a:ext uri="{FF2B5EF4-FFF2-40B4-BE49-F238E27FC236}">
                <a16:creationId xmlns:a16="http://schemas.microsoft.com/office/drawing/2014/main" id="{5CF53149-1980-2C4D-BD97-16356AAA97BE}"/>
              </a:ext>
            </a:extLst>
          </p:cNvPr>
          <p:cNvSpPr txBox="1"/>
          <p:nvPr/>
        </p:nvSpPr>
        <p:spPr>
          <a:xfrm>
            <a:off x="586155" y="3629055"/>
            <a:ext cx="4547089" cy="400110"/>
          </a:xfrm>
          <a:prstGeom prst="rect">
            <a:avLst/>
          </a:prstGeom>
          <a:noFill/>
        </p:spPr>
        <p:txBody>
          <a:bodyPr wrap="square" rtlCol="0">
            <a:spAutoFit/>
          </a:bodyPr>
          <a:lstStyle/>
          <a:p>
            <a:r>
              <a:rPr lang="en-US" sz="2000" b="1">
                <a:solidFill>
                  <a:schemeClr val="accent3"/>
                </a:solidFill>
              </a:rPr>
              <a:t>Updates and Opportunities</a:t>
            </a:r>
          </a:p>
        </p:txBody>
      </p:sp>
      <p:pic>
        <p:nvPicPr>
          <p:cNvPr id="5" name="Picture 4" descr="A couple of men sitting at a table&#10;&#10;Description automatically generated">
            <a:extLst>
              <a:ext uri="{FF2B5EF4-FFF2-40B4-BE49-F238E27FC236}">
                <a16:creationId xmlns:a16="http://schemas.microsoft.com/office/drawing/2014/main" id="{06E2528A-F807-C894-987B-25EFF5BB7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03217" y="855540"/>
            <a:ext cx="6844324" cy="5133243"/>
          </a:xfrm>
          <a:prstGeom prst="rect">
            <a:avLst/>
          </a:prstGeom>
        </p:spPr>
      </p:pic>
      <p:sp>
        <p:nvSpPr>
          <p:cNvPr id="7" name="TextBox 6">
            <a:extLst>
              <a:ext uri="{FF2B5EF4-FFF2-40B4-BE49-F238E27FC236}">
                <a16:creationId xmlns:a16="http://schemas.microsoft.com/office/drawing/2014/main" id="{69DA21EC-C8AC-5CAA-06D1-F217FF6A65FF}"/>
              </a:ext>
            </a:extLst>
          </p:cNvPr>
          <p:cNvSpPr txBox="1"/>
          <p:nvPr/>
        </p:nvSpPr>
        <p:spPr>
          <a:xfrm>
            <a:off x="1379578" y="6446166"/>
            <a:ext cx="4720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bg1"/>
                </a:solidFill>
                <a:ea typeface="+mn-lt"/>
                <a:cs typeface="+mn-lt"/>
              </a:rPr>
              <a:t>mbaa.com/courses</a:t>
            </a:r>
            <a:endParaRPr lang="en-US" sz="2000" b="1" i="1">
              <a:solidFill>
                <a:schemeClr val="bg1"/>
              </a:solidFill>
            </a:endParaRPr>
          </a:p>
        </p:txBody>
      </p:sp>
    </p:spTree>
    <p:extLst>
      <p:ext uri="{BB962C8B-B14F-4D97-AF65-F5344CB8AC3E}">
        <p14:creationId xmlns:p14="http://schemas.microsoft.com/office/powerpoint/2010/main" val="1065151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2488-AB07-496F-8D07-AA046DB64D67}"/>
              </a:ext>
            </a:extLst>
          </p:cNvPr>
          <p:cNvSpPr>
            <a:spLocks noGrp="1"/>
          </p:cNvSpPr>
          <p:nvPr>
            <p:ph type="title"/>
          </p:nvPr>
        </p:nvSpPr>
        <p:spPr>
          <a:xfrm>
            <a:off x="495300" y="457200"/>
            <a:ext cx="11201400" cy="640080"/>
          </a:xfrm>
        </p:spPr>
        <p:txBody>
          <a:bodyPr/>
          <a:lstStyle/>
          <a:p>
            <a:r>
              <a:rPr lang="en-US"/>
              <a:t>2025 Full Courses</a:t>
            </a:r>
          </a:p>
        </p:txBody>
      </p:sp>
      <p:sp>
        <p:nvSpPr>
          <p:cNvPr id="4" name="Content Placeholder 3">
            <a:extLst>
              <a:ext uri="{FF2B5EF4-FFF2-40B4-BE49-F238E27FC236}">
                <a16:creationId xmlns:a16="http://schemas.microsoft.com/office/drawing/2014/main" id="{7DBC492D-358C-4384-BA8C-880FDE04BC7C}"/>
              </a:ext>
            </a:extLst>
          </p:cNvPr>
          <p:cNvSpPr>
            <a:spLocks noGrp="1"/>
          </p:cNvSpPr>
          <p:nvPr>
            <p:ph idx="1"/>
          </p:nvPr>
        </p:nvSpPr>
        <p:spPr>
          <a:xfrm>
            <a:off x="4826724" y="1786653"/>
            <a:ext cx="6619875" cy="1100199"/>
          </a:xfrm>
        </p:spPr>
        <p:txBody>
          <a:bodyPr numCol="1">
            <a:normAutofit/>
          </a:bodyPr>
          <a:lstStyle/>
          <a:p>
            <a:pPr marL="285750" indent="-228600">
              <a:lnSpc>
                <a:spcPct val="100000"/>
              </a:lnSpc>
              <a:buClr>
                <a:srgbClr val="FFC813"/>
              </a:buClr>
              <a:buFont typeface="Arial" panose="020B0604020202020204" pitchFamily="34" charset="0"/>
              <a:buChar char="•"/>
            </a:pPr>
            <a:r>
              <a:rPr lang="en-US" sz="2000"/>
              <a:t>Begins May 22</a:t>
            </a:r>
          </a:p>
          <a:p>
            <a:pPr marL="285750" indent="-228600">
              <a:lnSpc>
                <a:spcPct val="100000"/>
              </a:lnSpc>
              <a:buClr>
                <a:srgbClr val="FFC813"/>
              </a:buClr>
              <a:buFont typeface="Arial" panose="020B0604020202020204" pitchFamily="34" charset="0"/>
              <a:buChar char="•"/>
            </a:pPr>
            <a:r>
              <a:rPr lang="en-US" sz="2000"/>
              <a:t>Course Director: Katrina Bruner</a:t>
            </a:r>
          </a:p>
          <a:p>
            <a:pPr marL="285750" indent="-228600">
              <a:lnSpc>
                <a:spcPct val="100000"/>
              </a:lnSpc>
              <a:buClr>
                <a:srgbClr val="FFC813"/>
              </a:buClr>
              <a:buFont typeface="Arial" panose="020B0604020202020204" pitchFamily="34" charset="0"/>
              <a:buChar char="•"/>
            </a:pPr>
            <a:endParaRPr lang="en-US" sz="1800" b="1"/>
          </a:p>
        </p:txBody>
      </p:sp>
      <p:sp>
        <p:nvSpPr>
          <p:cNvPr id="3" name="Slide Number Placeholder 2">
            <a:extLst>
              <a:ext uri="{FF2B5EF4-FFF2-40B4-BE49-F238E27FC236}">
                <a16:creationId xmlns:a16="http://schemas.microsoft.com/office/drawing/2014/main" id="{BDB0246C-8F30-4A66-9020-C8254DBD238A}"/>
              </a:ext>
            </a:extLst>
          </p:cNvPr>
          <p:cNvSpPr>
            <a:spLocks noGrp="1"/>
          </p:cNvSpPr>
          <p:nvPr>
            <p:ph type="sldNum" sz="quarter" idx="12"/>
          </p:nvPr>
        </p:nvSpPr>
        <p:spPr>
          <a:xfrm>
            <a:off x="11138526" y="6559169"/>
            <a:ext cx="481974" cy="219456"/>
          </a:xfrm>
        </p:spPr>
        <p:txBody>
          <a:bodyPr/>
          <a:lstStyle/>
          <a:p>
            <a:fld id="{B5915699-0F63-4C61-80D8-C6D5EC39C3C1}" type="slidenum">
              <a:rPr lang="en-US" smtClean="0"/>
              <a:pPr/>
              <a:t>4</a:t>
            </a:fld>
            <a:endParaRPr lang="en-US"/>
          </a:p>
        </p:txBody>
      </p:sp>
      <p:sp>
        <p:nvSpPr>
          <p:cNvPr id="6" name="Text Placeholder 5">
            <a:extLst>
              <a:ext uri="{FF2B5EF4-FFF2-40B4-BE49-F238E27FC236}">
                <a16:creationId xmlns:a16="http://schemas.microsoft.com/office/drawing/2014/main" id="{20AB995A-54DA-4003-BAC3-FDC95296FA7E}"/>
              </a:ext>
            </a:extLst>
          </p:cNvPr>
          <p:cNvSpPr>
            <a:spLocks noGrp="1"/>
          </p:cNvSpPr>
          <p:nvPr>
            <p:ph type="body" sz="quarter" idx="14"/>
          </p:nvPr>
        </p:nvSpPr>
        <p:spPr>
          <a:xfrm>
            <a:off x="4826725" y="1256427"/>
            <a:ext cx="6644640" cy="396875"/>
          </a:xfrm>
        </p:spPr>
        <p:txBody>
          <a:bodyPr>
            <a:noAutofit/>
          </a:bodyPr>
          <a:lstStyle/>
          <a:p>
            <a:r>
              <a:rPr lang="en-US" sz="2800">
                <a:solidFill>
                  <a:schemeClr val="accent3"/>
                </a:solidFill>
              </a:rPr>
              <a:t>Brewery Maintenance Systems</a:t>
            </a:r>
          </a:p>
        </p:txBody>
      </p:sp>
      <p:pic>
        <p:nvPicPr>
          <p:cNvPr id="11" name="Picture Placeholder 10" descr="A person wearing a red hat and glasses&#10;&#10;Description automatically generated">
            <a:extLst>
              <a:ext uri="{FF2B5EF4-FFF2-40B4-BE49-F238E27FC236}">
                <a16:creationId xmlns:a16="http://schemas.microsoft.com/office/drawing/2014/main" id="{756E8DC1-DE62-3B6D-8A5D-1FE7D760CBB2}"/>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2500" b="12500"/>
          <a:stretch>
            <a:fillRect/>
          </a:stretch>
        </p:blipFill>
        <p:spPr/>
      </p:pic>
      <p:sp>
        <p:nvSpPr>
          <p:cNvPr id="10" name="TextBox 9">
            <a:extLst>
              <a:ext uri="{FF2B5EF4-FFF2-40B4-BE49-F238E27FC236}">
                <a16:creationId xmlns:a16="http://schemas.microsoft.com/office/drawing/2014/main" id="{7E67BF80-C43A-C558-630B-5E8E0FBC2237}"/>
              </a:ext>
            </a:extLst>
          </p:cNvPr>
          <p:cNvSpPr txBox="1"/>
          <p:nvPr/>
        </p:nvSpPr>
        <p:spPr>
          <a:xfrm>
            <a:off x="1379578" y="6446166"/>
            <a:ext cx="4720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bg1"/>
                </a:solidFill>
                <a:ea typeface="+mn-lt"/>
                <a:cs typeface="+mn-lt"/>
              </a:rPr>
              <a:t>mbaa.com/courses</a:t>
            </a:r>
            <a:endParaRPr lang="en-US" sz="2000" b="1" i="1">
              <a:solidFill>
                <a:schemeClr val="bg1"/>
              </a:solidFill>
            </a:endParaRPr>
          </a:p>
        </p:txBody>
      </p:sp>
      <p:sp>
        <p:nvSpPr>
          <p:cNvPr id="7" name="TextBox 6">
            <a:extLst>
              <a:ext uri="{FF2B5EF4-FFF2-40B4-BE49-F238E27FC236}">
                <a16:creationId xmlns:a16="http://schemas.microsoft.com/office/drawing/2014/main" id="{718E3958-D6E2-4450-FA84-0D71333AA1F7}"/>
              </a:ext>
            </a:extLst>
          </p:cNvPr>
          <p:cNvSpPr txBox="1"/>
          <p:nvPr/>
        </p:nvSpPr>
        <p:spPr>
          <a:xfrm>
            <a:off x="4975482" y="3076792"/>
            <a:ext cx="649187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tx1">
                    <a:lumMod val="65000"/>
                    <a:lumOff val="35000"/>
                  </a:schemeClr>
                </a:solidFill>
                <a:ea typeface="+mn-lt"/>
                <a:cs typeface="+mn-lt"/>
              </a:rPr>
              <a:t>"I learned much more than I anticipated and walked away with a well-rounded perspective on equipment maintenance. I would highly recommend this course for anyone looking to broaden their knowledge of these topics."</a:t>
            </a:r>
          </a:p>
          <a:p>
            <a:endParaRPr lang="en-US" i="1" dirty="0">
              <a:solidFill>
                <a:schemeClr val="tx1">
                  <a:lumMod val="65000"/>
                  <a:lumOff val="35000"/>
                </a:schemeClr>
              </a:solidFill>
              <a:ea typeface="+mn-lt"/>
              <a:cs typeface="+mn-lt"/>
            </a:endParaRPr>
          </a:p>
          <a:p>
            <a:r>
              <a:rPr lang="en-US" dirty="0">
                <a:solidFill>
                  <a:schemeClr val="tx1">
                    <a:lumMod val="65000"/>
                    <a:lumOff val="35000"/>
                  </a:schemeClr>
                </a:solidFill>
                <a:ea typeface="+mn-lt"/>
                <a:cs typeface="+mn-lt"/>
              </a:rPr>
              <a:t>- Daniel Anderson, Pinthouse Brewing</a:t>
            </a:r>
          </a:p>
          <a:p>
            <a:r>
              <a:rPr lang="en-US" dirty="0">
                <a:solidFill>
                  <a:schemeClr val="tx1">
                    <a:lumMod val="65000"/>
                    <a:lumOff val="35000"/>
                  </a:schemeClr>
                </a:solidFill>
                <a:ea typeface="+mn-lt"/>
                <a:cs typeface="+mn-lt"/>
              </a:rPr>
              <a:t>2024 Course Participant</a:t>
            </a:r>
          </a:p>
        </p:txBody>
      </p:sp>
      <p:pic>
        <p:nvPicPr>
          <p:cNvPr id="5" name="Katrina">
            <a:hlinkClick r:id="" action="ppaction://media"/>
            <a:extLst>
              <a:ext uri="{FF2B5EF4-FFF2-40B4-BE49-F238E27FC236}">
                <a16:creationId xmlns:a16="http://schemas.microsoft.com/office/drawing/2014/main" id="{48EA1BB8-1A04-09D4-A7E7-62E4B0B1AEC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704521" y="4960749"/>
            <a:ext cx="2249838" cy="1263112"/>
          </a:xfrm>
          <a:prstGeom prst="rect">
            <a:avLst/>
          </a:prstGeom>
        </p:spPr>
      </p:pic>
    </p:spTree>
    <p:extLst>
      <p:ext uri="{BB962C8B-B14F-4D97-AF65-F5344CB8AC3E}">
        <p14:creationId xmlns:p14="http://schemas.microsoft.com/office/powerpoint/2010/main" val="68485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C1DCA-00BB-3ADB-8F60-ADD417798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7A940-1C25-AE95-90FF-7C4DE51F225A}"/>
              </a:ext>
            </a:extLst>
          </p:cNvPr>
          <p:cNvSpPr>
            <a:spLocks noGrp="1"/>
          </p:cNvSpPr>
          <p:nvPr>
            <p:ph type="title"/>
          </p:nvPr>
        </p:nvSpPr>
        <p:spPr>
          <a:xfrm>
            <a:off x="495300" y="457200"/>
            <a:ext cx="11201400" cy="640080"/>
          </a:xfrm>
        </p:spPr>
        <p:txBody>
          <a:bodyPr/>
          <a:lstStyle/>
          <a:p>
            <a:r>
              <a:rPr lang="en-US"/>
              <a:t>2025 Full Courses</a:t>
            </a:r>
          </a:p>
        </p:txBody>
      </p:sp>
      <p:sp>
        <p:nvSpPr>
          <p:cNvPr id="3" name="Slide Number Placeholder 2">
            <a:extLst>
              <a:ext uri="{FF2B5EF4-FFF2-40B4-BE49-F238E27FC236}">
                <a16:creationId xmlns:a16="http://schemas.microsoft.com/office/drawing/2014/main" id="{90155459-F861-3342-439B-2E94B5740042}"/>
              </a:ext>
            </a:extLst>
          </p:cNvPr>
          <p:cNvSpPr>
            <a:spLocks noGrp="1"/>
          </p:cNvSpPr>
          <p:nvPr>
            <p:ph type="sldNum" sz="quarter" idx="12"/>
          </p:nvPr>
        </p:nvSpPr>
        <p:spPr>
          <a:xfrm>
            <a:off x="11138526" y="6559169"/>
            <a:ext cx="481974" cy="219456"/>
          </a:xfrm>
        </p:spPr>
        <p:txBody>
          <a:bodyPr/>
          <a:lstStyle/>
          <a:p>
            <a:fld id="{B5915699-0F63-4C61-80D8-C6D5EC39C3C1}" type="slidenum">
              <a:rPr lang="en-US" smtClean="0"/>
              <a:pPr/>
              <a:t>5</a:t>
            </a:fld>
            <a:endParaRPr lang="en-US"/>
          </a:p>
        </p:txBody>
      </p:sp>
      <p:pic>
        <p:nvPicPr>
          <p:cNvPr id="5" name="Picture Placeholder 10">
            <a:extLst>
              <a:ext uri="{FF2B5EF4-FFF2-40B4-BE49-F238E27FC236}">
                <a16:creationId xmlns:a16="http://schemas.microsoft.com/office/drawing/2014/main" id="{A756B4AD-BF5B-0538-718D-69FA9FE52D9F}"/>
              </a:ext>
            </a:extLst>
          </p:cNvPr>
          <p:cNvPicPr>
            <a:picLocks noChangeAspect="1"/>
          </p:cNvPicPr>
          <p:nvPr/>
        </p:nvPicPr>
        <p:blipFill>
          <a:blip r:embed="rId5">
            <a:extLst>
              <a:ext uri="{28A0092B-C50C-407E-A947-70E740481C1C}">
                <a14:useLocalDpi xmlns:a14="http://schemas.microsoft.com/office/drawing/2010/main" val="0"/>
              </a:ext>
            </a:extLst>
          </a:blip>
          <a:srcRect t="12553" b="12553"/>
          <a:stretch/>
        </p:blipFill>
        <p:spPr>
          <a:xfrm>
            <a:off x="852641" y="1503821"/>
            <a:ext cx="2667000" cy="2667000"/>
          </a:xfrm>
          <a:prstGeom prst="ellipse">
            <a:avLst/>
          </a:prstGeom>
          <a:solidFill>
            <a:schemeClr val="bg1">
              <a:lumMod val="95000"/>
            </a:schemeClr>
          </a:solidFill>
        </p:spPr>
      </p:pic>
      <p:sp>
        <p:nvSpPr>
          <p:cNvPr id="7" name="Content Placeholder 3">
            <a:extLst>
              <a:ext uri="{FF2B5EF4-FFF2-40B4-BE49-F238E27FC236}">
                <a16:creationId xmlns:a16="http://schemas.microsoft.com/office/drawing/2014/main" id="{B806E6F1-2A5F-5974-7212-5F2EABC2F1F2}"/>
              </a:ext>
            </a:extLst>
          </p:cNvPr>
          <p:cNvSpPr txBox="1">
            <a:spLocks/>
          </p:cNvSpPr>
          <p:nvPr/>
        </p:nvSpPr>
        <p:spPr>
          <a:xfrm>
            <a:off x="4876832" y="1638719"/>
            <a:ext cx="6286133" cy="1100199"/>
          </a:xfrm>
          <a:prstGeom prst="rect">
            <a:avLst/>
          </a:prstGeom>
        </p:spPr>
        <p:txBody>
          <a:bodyPr vert="horz" lIns="91440" tIns="45720" rIns="91440" bIns="45720" numCol="1" spcCol="365760" rtlCol="0">
            <a:normAutofit/>
          </a:bodyPr>
          <a:lstStyle>
            <a:lvl1pPr marL="0" indent="0" algn="l" defTabSz="914400" rtl="0" eaLnBrk="1" latinLnBrk="0" hangingPunct="1">
              <a:lnSpc>
                <a:spcPct val="113000"/>
              </a:lnSpc>
              <a:spcBef>
                <a:spcPts val="1000"/>
              </a:spcBef>
              <a:buClr>
                <a:schemeClr val="accent1"/>
              </a:buClr>
              <a:buFont typeface="Arial" panose="020B0604020202020204" pitchFamily="34" charset="0"/>
              <a:buNone/>
              <a:defRPr sz="1400" kern="1200">
                <a:solidFill>
                  <a:schemeClr val="tx1">
                    <a:lumMod val="65000"/>
                    <a:lumOff val="35000"/>
                  </a:schemeClr>
                </a:solidFill>
                <a:latin typeface="+mn-lt"/>
                <a:ea typeface="+mn-ea"/>
                <a:cs typeface="+mn-cs"/>
              </a:defRPr>
            </a:lvl1pPr>
            <a:lvl2pPr marL="51435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mn-lt"/>
                <a:ea typeface="+mn-ea"/>
                <a:cs typeface="+mn-cs"/>
              </a:defRPr>
            </a:lvl2pPr>
            <a:lvl3pPr marL="857250" indent="-228600" algn="l" defTabSz="914400" rtl="0" eaLnBrk="1" latinLnBrk="0" hangingPunct="1">
              <a:lnSpc>
                <a:spcPct val="90000"/>
              </a:lnSpc>
              <a:spcBef>
                <a:spcPts val="500"/>
              </a:spcBef>
              <a:buClr>
                <a:schemeClr val="accent1">
                  <a:lumMod val="60000"/>
                  <a:lumOff val="40000"/>
                </a:schemeClr>
              </a:buClr>
              <a:buFont typeface="Wingdings" panose="05000000000000000000" pitchFamily="2" charset="2"/>
              <a:buChar char="§"/>
              <a:defRPr sz="1800" kern="1200">
                <a:solidFill>
                  <a:schemeClr val="tx1">
                    <a:lumMod val="65000"/>
                    <a:lumOff val="35000"/>
                  </a:schemeClr>
                </a:solidFill>
                <a:latin typeface="+mn-lt"/>
                <a:ea typeface="+mn-ea"/>
                <a:cs typeface="+mn-cs"/>
              </a:defRPr>
            </a:lvl3pPr>
            <a:lvl4pPr marL="120015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65000"/>
                    <a:lumOff val="3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a:lnSpc>
                <a:spcPct val="100000"/>
              </a:lnSpc>
              <a:buClr>
                <a:srgbClr val="FFC813"/>
              </a:buClr>
              <a:buFont typeface="Arial" panose="020B0604020202020204" pitchFamily="34" charset="0"/>
              <a:buChar char="•"/>
            </a:pPr>
            <a:r>
              <a:rPr lang="en-US" sz="2000"/>
              <a:t>Begins August 21 </a:t>
            </a:r>
          </a:p>
          <a:p>
            <a:pPr marL="285750" indent="-228600">
              <a:lnSpc>
                <a:spcPct val="100000"/>
              </a:lnSpc>
              <a:buClr>
                <a:srgbClr val="FFC813"/>
              </a:buClr>
              <a:buFont typeface="Arial" panose="020B0604020202020204" pitchFamily="34" charset="0"/>
              <a:buChar char="•"/>
            </a:pPr>
            <a:r>
              <a:rPr lang="en-US" sz="2000"/>
              <a:t>Course Director: Rob McCaig</a:t>
            </a:r>
          </a:p>
        </p:txBody>
      </p:sp>
      <p:sp>
        <p:nvSpPr>
          <p:cNvPr id="8" name="Text Placeholder 5">
            <a:extLst>
              <a:ext uri="{FF2B5EF4-FFF2-40B4-BE49-F238E27FC236}">
                <a16:creationId xmlns:a16="http://schemas.microsoft.com/office/drawing/2014/main" id="{7FA6585D-0431-DF83-CBEA-2059C008FDD9}"/>
              </a:ext>
            </a:extLst>
          </p:cNvPr>
          <p:cNvSpPr txBox="1">
            <a:spLocks/>
          </p:cNvSpPr>
          <p:nvPr/>
        </p:nvSpPr>
        <p:spPr>
          <a:xfrm>
            <a:off x="4801550" y="1220605"/>
            <a:ext cx="6436696" cy="3968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b="1" kern="1200">
                <a:solidFill>
                  <a:schemeClr val="accent1"/>
                </a:solidFill>
                <a:latin typeface="+mn-lt"/>
                <a:ea typeface="+mn-ea"/>
                <a:cs typeface="+mn-cs"/>
              </a:defRPr>
            </a:lvl1pPr>
            <a:lvl2pPr marL="28575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857250" indent="-228600" algn="l" defTabSz="914400" rtl="0" eaLnBrk="1" latinLnBrk="0" hangingPunct="1">
              <a:lnSpc>
                <a:spcPct val="90000"/>
              </a:lnSpc>
              <a:spcBef>
                <a:spcPts val="500"/>
              </a:spcBef>
              <a:buClr>
                <a:schemeClr val="accent1">
                  <a:lumMod val="60000"/>
                  <a:lumOff val="40000"/>
                </a:schemeClr>
              </a:buClr>
              <a:buFont typeface="Wingdings" panose="05000000000000000000" pitchFamily="2" charset="2"/>
              <a:buChar char="§"/>
              <a:defRPr sz="1800" kern="1200">
                <a:solidFill>
                  <a:schemeClr val="tx1">
                    <a:lumMod val="65000"/>
                    <a:lumOff val="35000"/>
                  </a:schemeClr>
                </a:solidFill>
                <a:latin typeface="+mn-lt"/>
                <a:ea typeface="+mn-ea"/>
                <a:cs typeface="+mn-cs"/>
              </a:defRPr>
            </a:lvl3pPr>
            <a:lvl4pPr marL="120015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65000"/>
                    <a:lumOff val="3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solidFill>
                  <a:schemeClr val="accent3"/>
                </a:solidFill>
              </a:rPr>
              <a:t>Brewing and Malting Sciences</a:t>
            </a:r>
          </a:p>
        </p:txBody>
      </p:sp>
      <p:sp>
        <p:nvSpPr>
          <p:cNvPr id="10" name="TextBox 9">
            <a:extLst>
              <a:ext uri="{FF2B5EF4-FFF2-40B4-BE49-F238E27FC236}">
                <a16:creationId xmlns:a16="http://schemas.microsoft.com/office/drawing/2014/main" id="{9BF77300-0F7B-28FC-F068-46E52FC1A1E8}"/>
              </a:ext>
            </a:extLst>
          </p:cNvPr>
          <p:cNvSpPr txBox="1"/>
          <p:nvPr/>
        </p:nvSpPr>
        <p:spPr>
          <a:xfrm>
            <a:off x="1379578" y="6446166"/>
            <a:ext cx="4720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bg1"/>
                </a:solidFill>
                <a:ea typeface="+mn-lt"/>
                <a:cs typeface="+mn-lt"/>
              </a:rPr>
              <a:t>mbaa.com/courses</a:t>
            </a:r>
            <a:endParaRPr lang="en-US" sz="2000" b="1" i="1">
              <a:solidFill>
                <a:schemeClr val="bg1"/>
              </a:solidFill>
            </a:endParaRPr>
          </a:p>
        </p:txBody>
      </p:sp>
      <p:pic>
        <p:nvPicPr>
          <p:cNvPr id="9" name="Video 8">
            <a:hlinkClick r:id="" action="ppaction://media"/>
            <a:extLst>
              <a:ext uri="{FF2B5EF4-FFF2-40B4-BE49-F238E27FC236}">
                <a16:creationId xmlns:a16="http://schemas.microsoft.com/office/drawing/2014/main" id="{567516CC-DB82-9377-BC24-7A0B36C6B7E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8BA09925-4AF5-5A18-0FC9-1231148F82E3}"/>
              </a:ext>
            </a:extLst>
          </p:cNvPr>
          <p:cNvSpPr txBox="1"/>
          <p:nvPr/>
        </p:nvSpPr>
        <p:spPr>
          <a:xfrm>
            <a:off x="4868303" y="2817160"/>
            <a:ext cx="665314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tx1">
                    <a:lumMod val="65000"/>
                    <a:lumOff val="35000"/>
                  </a:schemeClr>
                </a:solidFill>
              </a:rPr>
              <a:t>"I would not second-guess the opportunity to take this course, or any others offered by MBAA. This course is an experience of a lifetime!"</a:t>
            </a:r>
            <a:endParaRPr lang="en-US" i="1" dirty="0">
              <a:solidFill>
                <a:schemeClr val="tx1">
                  <a:lumMod val="65000"/>
                  <a:lumOff val="35000"/>
                </a:schemeClr>
              </a:solidFill>
              <a:ea typeface="Verdana"/>
            </a:endParaRPr>
          </a:p>
          <a:p>
            <a:endParaRPr lang="en-US" dirty="0">
              <a:solidFill>
                <a:schemeClr val="tx1">
                  <a:lumMod val="65000"/>
                  <a:lumOff val="35000"/>
                </a:schemeClr>
              </a:solidFill>
            </a:endParaRPr>
          </a:p>
          <a:p>
            <a:r>
              <a:rPr lang="en-US" dirty="0">
                <a:solidFill>
                  <a:schemeClr val="tx1">
                    <a:lumMod val="65000"/>
                    <a:lumOff val="35000"/>
                  </a:schemeClr>
                </a:solidFill>
              </a:rPr>
              <a:t>- Steve Greene, Molson Coors</a:t>
            </a:r>
            <a:endParaRPr lang="en-US" dirty="0">
              <a:solidFill>
                <a:schemeClr val="tx1">
                  <a:lumMod val="65000"/>
                  <a:lumOff val="35000"/>
                </a:schemeClr>
              </a:solidFill>
              <a:ea typeface="Verdana"/>
            </a:endParaRPr>
          </a:p>
          <a:p>
            <a:r>
              <a:rPr lang="en-US" dirty="0">
                <a:solidFill>
                  <a:schemeClr val="tx1">
                    <a:lumMod val="65000"/>
                    <a:lumOff val="35000"/>
                  </a:schemeClr>
                </a:solidFill>
              </a:rPr>
              <a:t>2024 Course Participant</a:t>
            </a:r>
            <a:endParaRPr lang="en-US" dirty="0">
              <a:solidFill>
                <a:schemeClr val="tx1">
                  <a:lumMod val="65000"/>
                  <a:lumOff val="35000"/>
                </a:schemeClr>
              </a:solidFill>
              <a:ea typeface="Verdana"/>
            </a:endParaRPr>
          </a:p>
        </p:txBody>
      </p:sp>
    </p:spTree>
    <p:extLst>
      <p:ext uri="{BB962C8B-B14F-4D97-AF65-F5344CB8AC3E}">
        <p14:creationId xmlns:p14="http://schemas.microsoft.com/office/powerpoint/2010/main" val="499993777"/>
      </p:ext>
    </p:extLst>
  </p:cSld>
  <p:clrMapOvr>
    <a:masterClrMapping/>
  </p:clrMapOvr>
  <mc:AlternateContent xmlns:mc="http://schemas.openxmlformats.org/markup-compatibility/2006" xmlns:p14="http://schemas.microsoft.com/office/powerpoint/2010/main">
    <mc:Choice Requires="p14">
      <p:transition spd="slow" p14:dur="2000" advTm="115368"/>
    </mc:Choice>
    <mc:Fallback xmlns="">
      <p:transition spd="slow" advTm="1153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a:xfrm>
            <a:off x="495300" y="457200"/>
            <a:ext cx="6157545" cy="640080"/>
          </a:xfrm>
        </p:spPr>
        <p:txBody>
          <a:bodyPr/>
          <a:lstStyle/>
          <a:p>
            <a:r>
              <a:rPr lang="en-US"/>
              <a:t>What to Expect</a:t>
            </a:r>
          </a:p>
        </p:txBody>
      </p:sp>
      <p:graphicFrame>
        <p:nvGraphicFramePr>
          <p:cNvPr id="21" name="Content Placeholder 2">
            <a:extLst>
              <a:ext uri="{FF2B5EF4-FFF2-40B4-BE49-F238E27FC236}">
                <a16:creationId xmlns:a16="http://schemas.microsoft.com/office/drawing/2014/main" id="{00AAE119-B672-9073-FF5A-6EFDD3BD1916}"/>
              </a:ext>
            </a:extLst>
          </p:cNvPr>
          <p:cNvGraphicFramePr>
            <a:graphicFrameLocks noGrp="1"/>
          </p:cNvGraphicFramePr>
          <p:nvPr>
            <p:ph sz="half" idx="1"/>
            <p:extLst>
              <p:ext uri="{D42A27DB-BD31-4B8C-83A1-F6EECF244321}">
                <p14:modId xmlns:p14="http://schemas.microsoft.com/office/powerpoint/2010/main" val="2751952781"/>
              </p:ext>
            </p:extLst>
          </p:nvPr>
        </p:nvGraphicFramePr>
        <p:xfrm>
          <a:off x="495300" y="1097280"/>
          <a:ext cx="6157545" cy="5152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fld id="{B5915699-0F63-4C61-80D8-C6D5EC39C3C1}" type="slidenum">
              <a:rPr lang="en-US" smtClean="0"/>
              <a:t>6</a:t>
            </a:fld>
            <a:endParaRPr lang="en-US"/>
          </a:p>
        </p:txBody>
      </p:sp>
      <p:pic>
        <p:nvPicPr>
          <p:cNvPr id="4" name="Picture 3" descr="IMG_2004.JPEG">
            <a:extLst>
              <a:ext uri="{FF2B5EF4-FFF2-40B4-BE49-F238E27FC236}">
                <a16:creationId xmlns:a16="http://schemas.microsoft.com/office/drawing/2014/main" id="{15846E0C-E35A-F3EA-A9FA-22A1C8D41B62}"/>
              </a:ext>
            </a:extLst>
          </p:cNvPr>
          <p:cNvPicPr>
            <a:picLocks noChangeAspect="1"/>
          </p:cNvPicPr>
          <p:nvPr/>
        </p:nvPicPr>
        <p:blipFill>
          <a:blip r:embed="rId8"/>
          <a:srcRect t="12305" b="9021"/>
          <a:stretch/>
        </p:blipFill>
        <p:spPr>
          <a:xfrm>
            <a:off x="6884502" y="3074605"/>
            <a:ext cx="5307498" cy="3175318"/>
          </a:xfrm>
          <a:prstGeom prst="rect">
            <a:avLst/>
          </a:prstGeom>
        </p:spPr>
      </p:pic>
      <p:pic>
        <p:nvPicPr>
          <p:cNvPr id="15" name="Content Placeholder 14" descr="A group of people standing around a table&#10;&#10;Description automatically generated">
            <a:extLst>
              <a:ext uri="{FF2B5EF4-FFF2-40B4-BE49-F238E27FC236}">
                <a16:creationId xmlns:a16="http://schemas.microsoft.com/office/drawing/2014/main" id="{7D0EC84B-6452-29C9-AD1D-9F6FA858266A}"/>
              </a:ext>
            </a:extLst>
          </p:cNvPr>
          <p:cNvPicPr>
            <a:picLocks noGrp="1" noChangeAspect="1"/>
          </p:cNvPicPr>
          <p:nvPr>
            <p:ph sz="half" idx="2"/>
          </p:nvPr>
        </p:nvPicPr>
        <p:blipFill>
          <a:blip r:embed="rId9">
            <a:extLst>
              <a:ext uri="{28A0092B-C50C-407E-A947-70E740481C1C}">
                <a14:useLocalDpi xmlns:a14="http://schemas.microsoft.com/office/drawing/2010/main" val="0"/>
              </a:ext>
            </a:extLst>
          </a:blip>
          <a:srcRect t="11084" r="-57" b="12712"/>
          <a:stretch/>
        </p:blipFill>
        <p:spPr>
          <a:xfrm>
            <a:off x="6884502" y="-15504"/>
            <a:ext cx="5307498" cy="2989147"/>
          </a:xfrm>
        </p:spPr>
      </p:pic>
      <p:sp>
        <p:nvSpPr>
          <p:cNvPr id="17" name="TextBox 16">
            <a:extLst>
              <a:ext uri="{FF2B5EF4-FFF2-40B4-BE49-F238E27FC236}">
                <a16:creationId xmlns:a16="http://schemas.microsoft.com/office/drawing/2014/main" id="{E715EE4F-05C1-991B-0F1F-E1EE3DB56B7C}"/>
              </a:ext>
            </a:extLst>
          </p:cNvPr>
          <p:cNvSpPr txBox="1"/>
          <p:nvPr/>
        </p:nvSpPr>
        <p:spPr>
          <a:xfrm>
            <a:off x="1323975" y="6445011"/>
            <a:ext cx="4720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bg1"/>
                </a:solidFill>
                <a:ea typeface="+mn-lt"/>
                <a:cs typeface="+mn-lt"/>
              </a:rPr>
              <a:t>mbaa.com/courses</a:t>
            </a:r>
            <a:endParaRPr lang="en-US" sz="2000" b="1" i="1">
              <a:solidFill>
                <a:schemeClr val="bg1"/>
              </a:solidFill>
            </a:endParaRPr>
          </a:p>
        </p:txBody>
      </p:sp>
      <p:pic>
        <p:nvPicPr>
          <p:cNvPr id="3" name="Picture 2" descr="Logo&#10;&#10;Description automatically generated">
            <a:extLst>
              <a:ext uri="{FF2B5EF4-FFF2-40B4-BE49-F238E27FC236}">
                <a16:creationId xmlns:a16="http://schemas.microsoft.com/office/drawing/2014/main" id="{EBE518FA-D387-9BD8-0437-AB422A3045F3}"/>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135255" y="5939940"/>
            <a:ext cx="1188720" cy="830557"/>
          </a:xfrm>
          <a:prstGeom prst="rect">
            <a:avLst/>
          </a:prstGeom>
        </p:spPr>
      </p:pic>
    </p:spTree>
    <p:extLst>
      <p:ext uri="{BB962C8B-B14F-4D97-AF65-F5344CB8AC3E}">
        <p14:creationId xmlns:p14="http://schemas.microsoft.com/office/powerpoint/2010/main" val="416698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classroom&#10;&#10;Description automatically generated">
            <a:extLst>
              <a:ext uri="{FF2B5EF4-FFF2-40B4-BE49-F238E27FC236}">
                <a16:creationId xmlns:a16="http://schemas.microsoft.com/office/drawing/2014/main" id="{F6B77E93-096A-3E07-C856-1545FCFF4745}"/>
              </a:ext>
            </a:extLst>
          </p:cNvPr>
          <p:cNvPicPr>
            <a:picLocks noChangeAspect="1"/>
          </p:cNvPicPr>
          <p:nvPr/>
        </p:nvPicPr>
        <p:blipFill>
          <a:blip r:embed="rId3">
            <a:extLst>
              <a:ext uri="{28A0092B-C50C-407E-A947-70E740481C1C}">
                <a14:useLocalDpi xmlns:a14="http://schemas.microsoft.com/office/drawing/2010/main" val="0"/>
              </a:ext>
            </a:extLst>
          </a:blip>
          <a:srcRect t="33668" r="5329"/>
          <a:stretch/>
        </p:blipFill>
        <p:spPr>
          <a:xfrm>
            <a:off x="-1" y="3774145"/>
            <a:ext cx="5092263" cy="2675934"/>
          </a:xfrm>
          <a:prstGeom prst="rect">
            <a:avLst/>
          </a:prstGeom>
        </p:spPr>
      </p:pic>
      <p:sp>
        <p:nvSpPr>
          <p:cNvPr id="2" name="Title 1">
            <a:extLst>
              <a:ext uri="{FF2B5EF4-FFF2-40B4-BE49-F238E27FC236}">
                <a16:creationId xmlns:a16="http://schemas.microsoft.com/office/drawing/2014/main" id="{3A33D840-26B9-415A-B0C6-FF1F66B39DAE}"/>
              </a:ext>
            </a:extLst>
          </p:cNvPr>
          <p:cNvSpPr>
            <a:spLocks noGrp="1"/>
          </p:cNvSpPr>
          <p:nvPr>
            <p:ph type="title"/>
          </p:nvPr>
        </p:nvSpPr>
        <p:spPr>
          <a:xfrm>
            <a:off x="370692" y="302413"/>
            <a:ext cx="11201400" cy="640080"/>
          </a:xfrm>
        </p:spPr>
        <p:txBody>
          <a:bodyPr/>
          <a:lstStyle/>
          <a:p>
            <a:r>
              <a:rPr lang="en-US">
                <a:ea typeface="Verdana"/>
              </a:rPr>
              <a:t>Go home with... </a:t>
            </a:r>
            <a:endParaRPr lang="en-US"/>
          </a:p>
        </p:txBody>
      </p:sp>
      <p:sp>
        <p:nvSpPr>
          <p:cNvPr id="5" name="Slide Number Placeholder 4">
            <a:extLst>
              <a:ext uri="{FF2B5EF4-FFF2-40B4-BE49-F238E27FC236}">
                <a16:creationId xmlns:a16="http://schemas.microsoft.com/office/drawing/2014/main" id="{F820A6CD-4626-45DA-82FB-C8A68C51DE74}"/>
              </a:ext>
            </a:extLst>
          </p:cNvPr>
          <p:cNvSpPr>
            <a:spLocks noGrp="1"/>
          </p:cNvSpPr>
          <p:nvPr>
            <p:ph type="sldNum" sz="quarter" idx="12"/>
          </p:nvPr>
        </p:nvSpPr>
        <p:spPr>
          <a:xfrm>
            <a:off x="11138526" y="6559169"/>
            <a:ext cx="481974" cy="219456"/>
          </a:xfrm>
        </p:spPr>
        <p:txBody>
          <a:bodyPr/>
          <a:lstStyle/>
          <a:p>
            <a:fld id="{B5915699-0F63-4C61-80D8-C6D5EC39C3C1}" type="slidenum">
              <a:rPr lang="en-US" smtClean="0"/>
              <a:pPr/>
              <a:t>7</a:t>
            </a:fld>
            <a:endParaRPr lang="en-US"/>
          </a:p>
        </p:txBody>
      </p:sp>
      <p:graphicFrame>
        <p:nvGraphicFramePr>
          <p:cNvPr id="10" name="Content Placeholder 2">
            <a:extLst>
              <a:ext uri="{FF2B5EF4-FFF2-40B4-BE49-F238E27FC236}">
                <a16:creationId xmlns:a16="http://schemas.microsoft.com/office/drawing/2014/main" id="{DAA13CE7-9A81-B924-4477-52FB87C88714}"/>
              </a:ext>
            </a:extLst>
          </p:cNvPr>
          <p:cNvGraphicFramePr>
            <a:graphicFrameLocks/>
          </p:cNvGraphicFramePr>
          <p:nvPr>
            <p:extLst>
              <p:ext uri="{D42A27DB-BD31-4B8C-83A1-F6EECF244321}">
                <p14:modId xmlns:p14="http://schemas.microsoft.com/office/powerpoint/2010/main" val="4117721554"/>
              </p:ext>
            </p:extLst>
          </p:nvPr>
        </p:nvGraphicFramePr>
        <p:xfrm>
          <a:off x="5663763" y="852678"/>
          <a:ext cx="6157545" cy="5382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485624D3-B7E1-4B9E-42FA-BC129C9BEDFB}"/>
              </a:ext>
            </a:extLst>
          </p:cNvPr>
          <p:cNvPicPr>
            <a:picLocks noChangeAspect="1"/>
          </p:cNvPicPr>
          <p:nvPr/>
        </p:nvPicPr>
        <p:blipFill>
          <a:blip r:embed="rId9"/>
          <a:srcRect t="28197" r="5355"/>
          <a:stretch/>
        </p:blipFill>
        <p:spPr>
          <a:xfrm>
            <a:off x="0" y="852678"/>
            <a:ext cx="5092263" cy="2897474"/>
          </a:xfrm>
          <a:prstGeom prst="rect">
            <a:avLst/>
          </a:prstGeom>
        </p:spPr>
      </p:pic>
      <p:sp>
        <p:nvSpPr>
          <p:cNvPr id="18" name="TextBox 17">
            <a:extLst>
              <a:ext uri="{FF2B5EF4-FFF2-40B4-BE49-F238E27FC236}">
                <a16:creationId xmlns:a16="http://schemas.microsoft.com/office/drawing/2014/main" id="{1D43DA6A-AA73-458C-01E4-CFEFCF8193E3}"/>
              </a:ext>
            </a:extLst>
          </p:cNvPr>
          <p:cNvSpPr txBox="1"/>
          <p:nvPr/>
        </p:nvSpPr>
        <p:spPr>
          <a:xfrm>
            <a:off x="1379578" y="6446166"/>
            <a:ext cx="4720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bg1"/>
                </a:solidFill>
                <a:ea typeface="+mn-lt"/>
                <a:cs typeface="+mn-lt"/>
              </a:rPr>
              <a:t>mbaa.com/courses</a:t>
            </a:r>
            <a:endParaRPr lang="en-US" sz="2000" b="1" i="1">
              <a:solidFill>
                <a:schemeClr val="bg1"/>
              </a:solidFill>
            </a:endParaRPr>
          </a:p>
        </p:txBody>
      </p:sp>
      <p:pic>
        <p:nvPicPr>
          <p:cNvPr id="3" name="Picture 2" descr="Logo&#10;&#10;Description automatically generated">
            <a:extLst>
              <a:ext uri="{FF2B5EF4-FFF2-40B4-BE49-F238E27FC236}">
                <a16:creationId xmlns:a16="http://schemas.microsoft.com/office/drawing/2014/main" id="{882229E4-5221-5B99-79CA-F81EE001E36E}"/>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135255" y="5939940"/>
            <a:ext cx="1188720" cy="830557"/>
          </a:xfrm>
          <a:prstGeom prst="rect">
            <a:avLst/>
          </a:prstGeom>
        </p:spPr>
      </p:pic>
    </p:spTree>
    <p:extLst>
      <p:ext uri="{BB962C8B-B14F-4D97-AF65-F5344CB8AC3E}">
        <p14:creationId xmlns:p14="http://schemas.microsoft.com/office/powerpoint/2010/main" val="1215791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F9A-56BB-A81D-F26A-3B7784BA6F94}"/>
              </a:ext>
            </a:extLst>
          </p:cNvPr>
          <p:cNvSpPr>
            <a:spLocks noGrp="1"/>
          </p:cNvSpPr>
          <p:nvPr>
            <p:ph type="title"/>
          </p:nvPr>
        </p:nvSpPr>
        <p:spPr/>
        <p:txBody>
          <a:bodyPr/>
          <a:lstStyle/>
          <a:p>
            <a:r>
              <a:rPr lang="en-US"/>
              <a:t>What are participants saying?</a:t>
            </a:r>
          </a:p>
        </p:txBody>
      </p:sp>
      <p:graphicFrame>
        <p:nvGraphicFramePr>
          <p:cNvPr id="12" name="Content Placeholder 6">
            <a:extLst>
              <a:ext uri="{FF2B5EF4-FFF2-40B4-BE49-F238E27FC236}">
                <a16:creationId xmlns:a16="http://schemas.microsoft.com/office/drawing/2014/main" id="{AA538CDC-32B1-61FB-04BA-713E287F4BC8}"/>
              </a:ext>
            </a:extLst>
          </p:cNvPr>
          <p:cNvGraphicFramePr>
            <a:graphicFrameLocks noGrp="1"/>
          </p:cNvGraphicFramePr>
          <p:nvPr>
            <p:ph idx="1"/>
            <p:extLst>
              <p:ext uri="{D42A27DB-BD31-4B8C-83A1-F6EECF244321}">
                <p14:modId xmlns:p14="http://schemas.microsoft.com/office/powerpoint/2010/main" val="1137451903"/>
              </p:ext>
            </p:extLst>
          </p:nvPr>
        </p:nvGraphicFramePr>
        <p:xfrm>
          <a:off x="495300" y="1097312"/>
          <a:ext cx="7748369" cy="4764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23C14C0-316E-6637-145F-9A999361C09B}"/>
              </a:ext>
            </a:extLst>
          </p:cNvPr>
          <p:cNvSpPr>
            <a:spLocks noGrp="1"/>
          </p:cNvSpPr>
          <p:nvPr>
            <p:ph type="sldNum" sz="quarter" idx="12"/>
          </p:nvPr>
        </p:nvSpPr>
        <p:spPr/>
        <p:txBody>
          <a:bodyPr/>
          <a:lstStyle/>
          <a:p>
            <a:fld id="{B5915699-0F63-4C61-80D8-C6D5EC39C3C1}" type="slidenum">
              <a:rPr lang="en-US" smtClean="0"/>
              <a:t>8</a:t>
            </a:fld>
            <a:endParaRPr lang="en-US"/>
          </a:p>
        </p:txBody>
      </p:sp>
      <p:pic>
        <p:nvPicPr>
          <p:cNvPr id="10" name="Picture Placeholder 9" descr="A group of people posing for a photo&#10;&#10;Description automatically generated">
            <a:extLst>
              <a:ext uri="{FF2B5EF4-FFF2-40B4-BE49-F238E27FC236}">
                <a16:creationId xmlns:a16="http://schemas.microsoft.com/office/drawing/2014/main" id="{00A63942-F122-B6FF-518E-E06D5A7A4D1D}"/>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8400" b="8400"/>
          <a:stretch>
            <a:fillRect/>
          </a:stretch>
        </p:blipFill>
        <p:spPr/>
      </p:pic>
      <p:sp>
        <p:nvSpPr>
          <p:cNvPr id="3" name="TextBox 2">
            <a:extLst>
              <a:ext uri="{FF2B5EF4-FFF2-40B4-BE49-F238E27FC236}">
                <a16:creationId xmlns:a16="http://schemas.microsoft.com/office/drawing/2014/main" id="{EF998D5A-75A6-3A8A-799F-C67EEED7B4AC}"/>
              </a:ext>
            </a:extLst>
          </p:cNvPr>
          <p:cNvSpPr txBox="1"/>
          <p:nvPr/>
        </p:nvSpPr>
        <p:spPr>
          <a:xfrm>
            <a:off x="1379578" y="6446166"/>
            <a:ext cx="4720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bg1"/>
                </a:solidFill>
                <a:ea typeface="+mn-lt"/>
                <a:cs typeface="+mn-lt"/>
              </a:rPr>
              <a:t>mbaa.com/courses</a:t>
            </a:r>
            <a:endParaRPr lang="en-US" sz="2000" b="1" i="1">
              <a:solidFill>
                <a:schemeClr val="bg1"/>
              </a:solidFill>
            </a:endParaRPr>
          </a:p>
        </p:txBody>
      </p:sp>
    </p:spTree>
    <p:extLst>
      <p:ext uri="{BB962C8B-B14F-4D97-AF65-F5344CB8AC3E}">
        <p14:creationId xmlns:p14="http://schemas.microsoft.com/office/powerpoint/2010/main" val="2892302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BE15-F9AA-4C7B-9328-52C30F36D08B}"/>
              </a:ext>
            </a:extLst>
          </p:cNvPr>
          <p:cNvSpPr>
            <a:spLocks noGrp="1"/>
          </p:cNvSpPr>
          <p:nvPr>
            <p:ph type="title"/>
          </p:nvPr>
        </p:nvSpPr>
        <p:spPr>
          <a:xfrm>
            <a:off x="495301" y="457200"/>
            <a:ext cx="7734299" cy="638174"/>
          </a:xfrm>
        </p:spPr>
        <p:txBody>
          <a:bodyPr>
            <a:normAutofit/>
          </a:bodyPr>
          <a:lstStyle/>
          <a:p>
            <a:r>
              <a:rPr lang="en-US" sz="3200"/>
              <a:t>Scholarship Opportunities</a:t>
            </a:r>
          </a:p>
        </p:txBody>
      </p:sp>
      <p:sp>
        <p:nvSpPr>
          <p:cNvPr id="3" name="Slide Number Placeholder 2">
            <a:extLst>
              <a:ext uri="{FF2B5EF4-FFF2-40B4-BE49-F238E27FC236}">
                <a16:creationId xmlns:a16="http://schemas.microsoft.com/office/drawing/2014/main" id="{3C134A9B-B5FB-4CFB-8652-447E46E21360}"/>
              </a:ext>
            </a:extLst>
          </p:cNvPr>
          <p:cNvSpPr>
            <a:spLocks noGrp="1"/>
          </p:cNvSpPr>
          <p:nvPr>
            <p:ph type="sldNum" sz="quarter" idx="11"/>
          </p:nvPr>
        </p:nvSpPr>
        <p:spPr>
          <a:xfrm>
            <a:off x="11134182" y="6505575"/>
            <a:ext cx="751662" cy="215900"/>
          </a:xfrm>
        </p:spPr>
        <p:txBody>
          <a:bodyPr/>
          <a:lstStyle/>
          <a:p>
            <a:fld id="{0E9987EA-89AE-4521-A4A1-59C7EEEFA47E}" type="slidenum">
              <a:rPr lang="en-US" smtClean="0"/>
              <a:pPr/>
              <a:t>9</a:t>
            </a:fld>
            <a:endParaRPr lang="en-US"/>
          </a:p>
        </p:txBody>
      </p:sp>
      <p:sp>
        <p:nvSpPr>
          <p:cNvPr id="6" name="Block Arc 5">
            <a:extLst>
              <a:ext uri="{FF2B5EF4-FFF2-40B4-BE49-F238E27FC236}">
                <a16:creationId xmlns:a16="http://schemas.microsoft.com/office/drawing/2014/main" id="{C8549DFA-736F-40E2-8AEB-4FB5E7F2E780}"/>
              </a:ext>
            </a:extLst>
          </p:cNvPr>
          <p:cNvSpPr/>
          <p:nvPr/>
        </p:nvSpPr>
        <p:spPr>
          <a:xfrm>
            <a:off x="-2670249" y="740583"/>
            <a:ext cx="5792326" cy="5792326"/>
          </a:xfrm>
          <a:prstGeom prst="blockArc">
            <a:avLst>
              <a:gd name="adj1" fmla="val 18900000"/>
              <a:gd name="adj2" fmla="val 2700000"/>
              <a:gd name="adj3" fmla="val 373"/>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8" name="Picture Placeholder 7">
            <a:extLst>
              <a:ext uri="{FF2B5EF4-FFF2-40B4-BE49-F238E27FC236}">
                <a16:creationId xmlns:a16="http://schemas.microsoft.com/office/drawing/2014/main" id="{BD15B457-7215-A087-7D8E-8F959B3B323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699" r="10699"/>
          <a:stretch/>
        </p:blipFill>
        <p:spPr/>
      </p:pic>
      <p:pic>
        <p:nvPicPr>
          <p:cNvPr id="10" name="Graphic 9" descr="Marker with solid fill">
            <a:extLst>
              <a:ext uri="{FF2B5EF4-FFF2-40B4-BE49-F238E27FC236}">
                <a16:creationId xmlns:a16="http://schemas.microsoft.com/office/drawing/2014/main" id="{1167E6A9-FE1C-77C6-2A17-E2F53E7F07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8315" y="4301140"/>
            <a:ext cx="914400" cy="914400"/>
          </a:xfrm>
          <a:prstGeom prst="rect">
            <a:avLst/>
          </a:prstGeom>
        </p:spPr>
      </p:pic>
      <p:pic>
        <p:nvPicPr>
          <p:cNvPr id="13" name="Graphic 12" descr="Globe with solid fill">
            <a:extLst>
              <a:ext uri="{FF2B5EF4-FFF2-40B4-BE49-F238E27FC236}">
                <a16:creationId xmlns:a16="http://schemas.microsoft.com/office/drawing/2014/main" id="{D519924C-AF43-3DFA-6B90-D515F87EE3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8918" y="2069372"/>
            <a:ext cx="914400" cy="914400"/>
          </a:xfrm>
          <a:prstGeom prst="rect">
            <a:avLst/>
          </a:prstGeom>
        </p:spPr>
      </p:pic>
      <p:sp>
        <p:nvSpPr>
          <p:cNvPr id="17" name="TextBox 16">
            <a:extLst>
              <a:ext uri="{FF2B5EF4-FFF2-40B4-BE49-F238E27FC236}">
                <a16:creationId xmlns:a16="http://schemas.microsoft.com/office/drawing/2014/main" id="{ECC59A3F-E4C8-114F-2576-01C568C1FD0C}"/>
              </a:ext>
            </a:extLst>
          </p:cNvPr>
          <p:cNvSpPr txBox="1"/>
          <p:nvPr/>
        </p:nvSpPr>
        <p:spPr>
          <a:xfrm>
            <a:off x="3238960" y="2205443"/>
            <a:ext cx="4711709" cy="646331"/>
          </a:xfrm>
          <a:prstGeom prst="rect">
            <a:avLst/>
          </a:prstGeom>
          <a:noFill/>
        </p:spPr>
        <p:txBody>
          <a:bodyPr wrap="square" lIns="91440" tIns="45720" rIns="91440" bIns="45720" rtlCol="0" anchor="t">
            <a:spAutoFit/>
          </a:bodyPr>
          <a:lstStyle/>
          <a:p>
            <a:r>
              <a:rPr lang="en-US" b="1">
                <a:solidFill>
                  <a:schemeClr val="accent3"/>
                </a:solidFill>
              </a:rPr>
              <a:t>Master Brewers National Scholarships</a:t>
            </a:r>
          </a:p>
        </p:txBody>
      </p:sp>
      <p:sp>
        <p:nvSpPr>
          <p:cNvPr id="18" name="TextBox 17">
            <a:extLst>
              <a:ext uri="{FF2B5EF4-FFF2-40B4-BE49-F238E27FC236}">
                <a16:creationId xmlns:a16="http://schemas.microsoft.com/office/drawing/2014/main" id="{D75C8F9C-D95E-85D0-60B2-825DC78B5688}"/>
              </a:ext>
            </a:extLst>
          </p:cNvPr>
          <p:cNvSpPr txBox="1"/>
          <p:nvPr/>
        </p:nvSpPr>
        <p:spPr>
          <a:xfrm>
            <a:off x="3238960" y="4435174"/>
            <a:ext cx="6951643" cy="646331"/>
          </a:xfrm>
          <a:prstGeom prst="rect">
            <a:avLst/>
          </a:prstGeom>
          <a:noFill/>
        </p:spPr>
        <p:txBody>
          <a:bodyPr wrap="square" lIns="91440" tIns="45720" rIns="91440" bIns="45720" rtlCol="0" anchor="t">
            <a:spAutoFit/>
          </a:bodyPr>
          <a:lstStyle/>
          <a:p>
            <a:r>
              <a:rPr lang="en-US" b="1" dirty="0">
                <a:solidFill>
                  <a:schemeClr val="accent3"/>
                </a:solidFill>
              </a:rPr>
              <a:t>District Scholarship Opportunities</a:t>
            </a:r>
          </a:p>
          <a:p>
            <a:endParaRPr lang="en-US" dirty="0">
              <a:highlight>
                <a:srgbClr val="FFFF00"/>
              </a:highlight>
            </a:endParaRPr>
          </a:p>
        </p:txBody>
      </p:sp>
      <p:pic>
        <p:nvPicPr>
          <p:cNvPr id="5" name="Picture 4" descr="A qr code on a white background&#10;&#10;Description automatically generated">
            <a:extLst>
              <a:ext uri="{FF2B5EF4-FFF2-40B4-BE49-F238E27FC236}">
                <a16:creationId xmlns:a16="http://schemas.microsoft.com/office/drawing/2014/main" id="{0ADF09CA-B540-6160-47DC-25AF2588C9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3186" y="1558367"/>
            <a:ext cx="1728917" cy="1728917"/>
          </a:xfrm>
          <a:prstGeom prst="rect">
            <a:avLst/>
          </a:prstGeom>
        </p:spPr>
      </p:pic>
      <p:sp>
        <p:nvSpPr>
          <p:cNvPr id="7" name="TextBox 6">
            <a:extLst>
              <a:ext uri="{FF2B5EF4-FFF2-40B4-BE49-F238E27FC236}">
                <a16:creationId xmlns:a16="http://schemas.microsoft.com/office/drawing/2014/main" id="{3B1C0FD2-F7AF-5B4C-D4CA-FDAD738177F3}"/>
              </a:ext>
            </a:extLst>
          </p:cNvPr>
          <p:cNvSpPr txBox="1"/>
          <p:nvPr/>
        </p:nvSpPr>
        <p:spPr>
          <a:xfrm>
            <a:off x="7542629" y="3133202"/>
            <a:ext cx="3470029" cy="369332"/>
          </a:xfrm>
          <a:prstGeom prst="rect">
            <a:avLst/>
          </a:prstGeom>
          <a:noFill/>
        </p:spPr>
        <p:txBody>
          <a:bodyPr wrap="square" rtlCol="0">
            <a:spAutoFit/>
          </a:bodyPr>
          <a:lstStyle/>
          <a:p>
            <a:pPr algn="ctr"/>
            <a:r>
              <a:rPr lang="en-US" i="1"/>
              <a:t>mbaa.com/scholarships </a:t>
            </a:r>
          </a:p>
        </p:txBody>
      </p:sp>
      <p:sp>
        <p:nvSpPr>
          <p:cNvPr id="4" name="TextBox 3">
            <a:extLst>
              <a:ext uri="{FF2B5EF4-FFF2-40B4-BE49-F238E27FC236}">
                <a16:creationId xmlns:a16="http://schemas.microsoft.com/office/drawing/2014/main" id="{976A6C9E-1818-0BD6-58AC-CD9EDE6E03E8}"/>
              </a:ext>
            </a:extLst>
          </p:cNvPr>
          <p:cNvSpPr txBox="1"/>
          <p:nvPr/>
        </p:nvSpPr>
        <p:spPr>
          <a:xfrm>
            <a:off x="489856" y="966107"/>
            <a:ext cx="91439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Verdana"/>
              </a:rPr>
              <a:t>Free Money – Apply Today!</a:t>
            </a:r>
            <a:endParaRPr lang="en-US" b="1"/>
          </a:p>
        </p:txBody>
      </p:sp>
      <p:sp>
        <p:nvSpPr>
          <p:cNvPr id="9" name="TextBox 8">
            <a:extLst>
              <a:ext uri="{FF2B5EF4-FFF2-40B4-BE49-F238E27FC236}">
                <a16:creationId xmlns:a16="http://schemas.microsoft.com/office/drawing/2014/main" id="{A3AF02FC-B73E-B475-3250-8E2340C89948}"/>
              </a:ext>
            </a:extLst>
          </p:cNvPr>
          <p:cNvSpPr txBox="1"/>
          <p:nvPr/>
        </p:nvSpPr>
        <p:spPr>
          <a:xfrm>
            <a:off x="1379578" y="6446166"/>
            <a:ext cx="4720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bg1"/>
                </a:solidFill>
                <a:ea typeface="+mn-lt"/>
                <a:cs typeface="+mn-lt"/>
              </a:rPr>
              <a:t>mbaa.com/courses</a:t>
            </a:r>
            <a:endParaRPr lang="en-US" sz="2000" b="1" i="1">
              <a:solidFill>
                <a:schemeClr val="bg1"/>
              </a:solidFill>
            </a:endParaRPr>
          </a:p>
        </p:txBody>
      </p:sp>
    </p:spTree>
    <p:extLst>
      <p:ext uri="{BB962C8B-B14F-4D97-AF65-F5344CB8AC3E}">
        <p14:creationId xmlns:p14="http://schemas.microsoft.com/office/powerpoint/2010/main" val="1461477163"/>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theme/theme1.xml><?xml version="1.0" encoding="utf-8"?>
<a:theme xmlns:a="http://schemas.openxmlformats.org/drawingml/2006/main" name="Office Theme">
  <a:themeElements>
    <a:clrScheme name="Master Brewers">
      <a:dk1>
        <a:sysClr val="windowText" lastClr="000000"/>
      </a:dk1>
      <a:lt1>
        <a:sysClr val="window" lastClr="FFFFFF"/>
      </a:lt1>
      <a:dk2>
        <a:srgbClr val="545759"/>
      </a:dk2>
      <a:lt2>
        <a:srgbClr val="D8D8D8"/>
      </a:lt2>
      <a:accent1>
        <a:srgbClr val="CD9700"/>
      </a:accent1>
      <a:accent2>
        <a:srgbClr val="000000"/>
      </a:accent2>
      <a:accent3>
        <a:srgbClr val="A42035"/>
      </a:accent3>
      <a:accent4>
        <a:srgbClr val="545759"/>
      </a:accent4>
      <a:accent5>
        <a:srgbClr val="A5A5A5"/>
      </a:accent5>
      <a:accent6>
        <a:srgbClr val="D8D8D8"/>
      </a:accent6>
      <a:hlink>
        <a:srgbClr val="CD9700"/>
      </a:hlink>
      <a:folHlink>
        <a:srgbClr val="A42035"/>
      </a:folHlink>
    </a:clrScheme>
    <a:fontScheme name="Custom 1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B3E957C60D134E92730B6846FF87D5" ma:contentTypeVersion="3" ma:contentTypeDescription="Create a new document." ma:contentTypeScope="" ma:versionID="2cb990da974019c2f5e7e81e2dee14b4">
  <xsd:schema xmlns:xsd="http://www.w3.org/2001/XMLSchema" xmlns:xs="http://www.w3.org/2001/XMLSchema" xmlns:p="http://schemas.microsoft.com/office/2006/metadata/properties" xmlns:ns1="http://schemas.microsoft.com/sharepoint/v3" xmlns:ns2="392c36b6-6659-4804-b8b4-cbaf520a1bff" targetNamespace="http://schemas.microsoft.com/office/2006/metadata/properties" ma:root="true" ma:fieldsID="b2da9c23fda832463dfd7b2d2e0ef8c6" ns1:_="" ns2:_="">
    <xsd:import namespace="http://schemas.microsoft.com/sharepoint/v3"/>
    <xsd:import namespace="392c36b6-6659-4804-b8b4-cbaf520a1bff"/>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92c36b6-6659-4804-b8b4-cbaf520a1bf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484A79-611D-4A69-B59F-56FCF528E718}"/>
</file>

<file path=customXml/itemProps2.xml><?xml version="1.0" encoding="utf-8"?>
<ds:datastoreItem xmlns:ds="http://schemas.openxmlformats.org/officeDocument/2006/customXml" ds:itemID="{D0130085-C732-4968-9B66-ACD1F9124812}"/>
</file>

<file path=customXml/itemProps3.xml><?xml version="1.0" encoding="utf-8"?>
<ds:datastoreItem xmlns:ds="http://schemas.openxmlformats.org/officeDocument/2006/customXml" ds:itemID="{F1EE4123-B0CC-4F7F-8892-A0B0A0409BCA}"/>
</file>

<file path=docProps/app.xml><?xml version="1.0" encoding="utf-8"?>
<Properties xmlns="http://schemas.openxmlformats.org/officeDocument/2006/extended-properties" xmlns:vt="http://schemas.openxmlformats.org/officeDocument/2006/docPropsVTypes">
  <TotalTime>94</TotalTime>
  <Words>1402</Words>
  <Application>Microsoft Office PowerPoint</Application>
  <PresentationFormat>Widescreen</PresentationFormat>
  <Paragraphs>135</Paragraphs>
  <Slides>11</Slides>
  <Notes>10</Notes>
  <HiddenSlides>2</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 Black</vt:lpstr>
      <vt:lpstr>Calibri</vt:lpstr>
      <vt:lpstr>Courier New</vt:lpstr>
      <vt:lpstr>Verdana</vt:lpstr>
      <vt:lpstr>Wingdings</vt:lpstr>
      <vt:lpstr>Office Theme</vt:lpstr>
      <vt:lpstr>How to use this deck </vt:lpstr>
      <vt:lpstr>How to use this deck</vt:lpstr>
      <vt:lpstr>Master Brewers Courses</vt:lpstr>
      <vt:lpstr>2025 Full Courses</vt:lpstr>
      <vt:lpstr>2025 Full Courses</vt:lpstr>
      <vt:lpstr>What to Expect</vt:lpstr>
      <vt:lpstr>Go home with... </vt:lpstr>
      <vt:lpstr>What are participants saying?</vt:lpstr>
      <vt:lpstr>Scholarship Opportunities</vt:lpstr>
      <vt:lpstr>Brewery Packaging Technology – Returning in 2026</vt:lpstr>
      <vt:lpstr>*NEW*Course: Brewery Calculations Basics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dc:creator>
  <cp:lastModifiedBy>Melanie Bristor</cp:lastModifiedBy>
  <cp:revision>3</cp:revision>
  <dcterms:created xsi:type="dcterms:W3CDTF">2021-04-21T17:24:54Z</dcterms:created>
  <dcterms:modified xsi:type="dcterms:W3CDTF">2025-01-24T16:29:27Z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scal_x0020_Year">
    <vt:lpwstr/>
  </property>
  <property fmtid="{D5CDD505-2E9C-101B-9397-08002B2CF9AE}" pid="3" name="Asset_x0020_Type">
    <vt:lpwstr/>
  </property>
  <property fmtid="{D5CDD505-2E9C-101B-9397-08002B2CF9AE}" pid="4" name="MediaServiceImageTags">
    <vt:lpwstr/>
  </property>
  <property fmtid="{D5CDD505-2E9C-101B-9397-08002B2CF9AE}" pid="5" name="ContentTypeId">
    <vt:lpwstr>0x010100D8B3E957C60D134E92730B6846FF87D5</vt:lpwstr>
  </property>
  <property fmtid="{D5CDD505-2E9C-101B-9397-08002B2CF9AE}" pid="6" name="Project_x002d_Product_x0020_Type">
    <vt:lpwstr>103;#Course|ea8c254d-3a70-4b82-84d2-5361bdc6f1f7</vt:lpwstr>
  </property>
  <property fmtid="{D5CDD505-2E9C-101B-9397-08002B2CF9AE}" pid="7" name="Society">
    <vt:lpwstr>92;#MBAA|4836e102-9fcb-487a-bbd6-5dbf9a63da19</vt:lpwstr>
  </property>
  <property fmtid="{D5CDD505-2E9C-101B-9397-08002B2CF9AE}" pid="8" name="Dept">
    <vt:lpwstr>94;#Education|499b52f7-6552-4c5c-8aa5-213bbe1e69cc</vt:lpwstr>
  </property>
  <property fmtid="{D5CDD505-2E9C-101B-9397-08002B2CF9AE}" pid="9" name="Marketing_x0020_Channel">
    <vt:lpwstr/>
  </property>
  <property fmtid="{D5CDD505-2E9C-101B-9397-08002B2CF9AE}" pid="10" name="Doc Type">
    <vt:lpwstr/>
  </property>
  <property fmtid="{D5CDD505-2E9C-101B-9397-08002B2CF9AE}" pid="11" name="Graphic_x0020_Type">
    <vt:lpwstr/>
  </property>
  <property fmtid="{D5CDD505-2E9C-101B-9397-08002B2CF9AE}" pid="12" name="Project-Product Type">
    <vt:lpwstr>103;#Course|ea8c254d-3a70-4b82-84d2-5361bdc6f1f7</vt:lpwstr>
  </property>
  <property fmtid="{D5CDD505-2E9C-101B-9397-08002B2CF9AE}" pid="13" name="Asset Type">
    <vt:lpwstr/>
  </property>
  <property fmtid="{D5CDD505-2E9C-101B-9397-08002B2CF9AE}" pid="14" name="Marketing Channel">
    <vt:lpwstr/>
  </property>
  <property fmtid="{D5CDD505-2E9C-101B-9397-08002B2CF9AE}" pid="15" name="Year">
    <vt:lpwstr/>
  </property>
  <property fmtid="{D5CDD505-2E9C-101B-9397-08002B2CF9AE}" pid="16" name="Month">
    <vt:lpwstr/>
  </property>
  <property fmtid="{D5CDD505-2E9C-101B-9397-08002B2CF9AE}" pid="17" name="Graphic Type">
    <vt:lpwstr/>
  </property>
  <property fmtid="{D5CDD505-2E9C-101B-9397-08002B2CF9AE}" pid="18" name="Doc_x0020_Type">
    <vt:lpwstr/>
  </property>
  <property fmtid="{D5CDD505-2E9C-101B-9397-08002B2CF9AE}" pid="19" name="Fiscal Year">
    <vt:lpwstr/>
  </property>
</Properties>
</file>