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4"/>
    <p:sldMasterId id="2147483652" r:id="rId5"/>
  </p:sldMasterIdLst>
  <p:sldIdLst>
    <p:sldId id="261"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87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3E6D8F-1187-4291-BAE8-D244A99B2A39}" v="1" dt="2025-01-30T20:36:39.2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48"/>
    <p:restoredTop sz="94692"/>
  </p:normalViewPr>
  <p:slideViewPr>
    <p:cSldViewPr>
      <p:cViewPr varScale="1">
        <p:scale>
          <a:sx n="106" d="100"/>
          <a:sy n="106" d="100"/>
        </p:scale>
        <p:origin x="120" y="9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Alvarado" userId="09c92def-61ad-47e0-b1ee-656a48df43b1" providerId="ADAL" clId="{693E6D8F-1187-4291-BAE8-D244A99B2A39}"/>
    <pc:docChg chg="undo custSel delSld modSld delMainMaster">
      <pc:chgData name="Rachel Alvarado" userId="09c92def-61ad-47e0-b1ee-656a48df43b1" providerId="ADAL" clId="{693E6D8F-1187-4291-BAE8-D244A99B2A39}" dt="2025-01-30T20:39:34.160" v="134" actId="1076"/>
      <pc:docMkLst>
        <pc:docMk/>
      </pc:docMkLst>
      <pc:sldChg chg="addSp delSp modSp mod">
        <pc:chgData name="Rachel Alvarado" userId="09c92def-61ad-47e0-b1ee-656a48df43b1" providerId="ADAL" clId="{693E6D8F-1187-4291-BAE8-D244A99B2A39}" dt="2025-01-30T20:39:34.160" v="134" actId="1076"/>
        <pc:sldMkLst>
          <pc:docMk/>
          <pc:sldMk cId="3830911751" sldId="260"/>
        </pc:sldMkLst>
        <pc:spChg chg="del">
          <ac:chgData name="Rachel Alvarado" userId="09c92def-61ad-47e0-b1ee-656a48df43b1" providerId="ADAL" clId="{693E6D8F-1187-4291-BAE8-D244A99B2A39}" dt="2025-01-30T20:37:31.308" v="21" actId="478"/>
          <ac:spMkLst>
            <pc:docMk/>
            <pc:sldMk cId="3830911751" sldId="260"/>
            <ac:spMk id="5" creationId="{52A558B8-4147-43A6-8928-383FDB7FBA53}"/>
          </ac:spMkLst>
        </pc:spChg>
        <pc:spChg chg="mod">
          <ac:chgData name="Rachel Alvarado" userId="09c92def-61ad-47e0-b1ee-656a48df43b1" providerId="ADAL" clId="{693E6D8F-1187-4291-BAE8-D244A99B2A39}" dt="2025-01-30T20:38:46.951" v="113" actId="20577"/>
          <ac:spMkLst>
            <pc:docMk/>
            <pc:sldMk cId="3830911751" sldId="260"/>
            <ac:spMk id="6" creationId="{F3CD39BB-5938-47A9-8C17-FCF7C40B9469}"/>
          </ac:spMkLst>
        </pc:spChg>
        <pc:picChg chg="add mod modCrop">
          <ac:chgData name="Rachel Alvarado" userId="09c92def-61ad-47e0-b1ee-656a48df43b1" providerId="ADAL" clId="{693E6D8F-1187-4291-BAE8-D244A99B2A39}" dt="2025-01-30T20:38:07.132" v="23" actId="1076"/>
          <ac:picMkLst>
            <pc:docMk/>
            <pc:sldMk cId="3830911751" sldId="260"/>
            <ac:picMk id="2" creationId="{5A05B726-082A-D6C2-7E8B-47D7736C6C58}"/>
          </ac:picMkLst>
        </pc:picChg>
        <pc:picChg chg="add mod">
          <ac:chgData name="Rachel Alvarado" userId="09c92def-61ad-47e0-b1ee-656a48df43b1" providerId="ADAL" clId="{693E6D8F-1187-4291-BAE8-D244A99B2A39}" dt="2025-01-30T20:39:34.160" v="134" actId="1076"/>
          <ac:picMkLst>
            <pc:docMk/>
            <pc:sldMk cId="3830911751" sldId="260"/>
            <ac:picMk id="4" creationId="{A9EE5C98-4EC6-0A18-C486-B160A0B24B04}"/>
          </ac:picMkLst>
        </pc:picChg>
      </pc:sldChg>
      <pc:sldChg chg="addSp delSp modSp mod">
        <pc:chgData name="Rachel Alvarado" userId="09c92def-61ad-47e0-b1ee-656a48df43b1" providerId="ADAL" clId="{693E6D8F-1187-4291-BAE8-D244A99B2A39}" dt="2025-01-30T20:36:33.310" v="14" actId="478"/>
        <pc:sldMkLst>
          <pc:docMk/>
          <pc:sldMk cId="1859980304" sldId="261"/>
        </pc:sldMkLst>
        <pc:spChg chg="add del mod">
          <ac:chgData name="Rachel Alvarado" userId="09c92def-61ad-47e0-b1ee-656a48df43b1" providerId="ADAL" clId="{693E6D8F-1187-4291-BAE8-D244A99B2A39}" dt="2025-01-30T20:36:33.310" v="14" actId="478"/>
          <ac:spMkLst>
            <pc:docMk/>
            <pc:sldMk cId="1859980304" sldId="261"/>
            <ac:spMk id="7" creationId="{58506A4B-81FB-8A58-1A66-FFFB660B8560}"/>
          </ac:spMkLst>
        </pc:spChg>
      </pc:sldChg>
      <pc:sldChg chg="del">
        <pc:chgData name="Rachel Alvarado" userId="09c92def-61ad-47e0-b1ee-656a48df43b1" providerId="ADAL" clId="{693E6D8F-1187-4291-BAE8-D244A99B2A39}" dt="2025-01-30T20:35:57.416" v="0" actId="47"/>
        <pc:sldMkLst>
          <pc:docMk/>
          <pc:sldMk cId="163000471" sldId="262"/>
        </pc:sldMkLst>
      </pc:sldChg>
      <pc:sldMasterChg chg="del delSldLayout">
        <pc:chgData name="Rachel Alvarado" userId="09c92def-61ad-47e0-b1ee-656a48df43b1" providerId="ADAL" clId="{693E6D8F-1187-4291-BAE8-D244A99B2A39}" dt="2025-01-30T20:35:57.416" v="0" actId="47"/>
        <pc:sldMasterMkLst>
          <pc:docMk/>
          <pc:sldMasterMk cId="0" sldId="2147483648"/>
        </pc:sldMasterMkLst>
        <pc:sldLayoutChg chg="del">
          <pc:chgData name="Rachel Alvarado" userId="09c92def-61ad-47e0-b1ee-656a48df43b1" providerId="ADAL" clId="{693E6D8F-1187-4291-BAE8-D244A99B2A39}" dt="2025-01-30T20:35:57.416" v="0" actId="47"/>
          <pc:sldLayoutMkLst>
            <pc:docMk/>
            <pc:sldMasterMk cId="0" sldId="2147483648"/>
            <pc:sldLayoutMk cId="0" sldId="2147483651"/>
          </pc:sldLayoutMkLst>
        </pc:sldLayoutChg>
        <pc:sldLayoutChg chg="del">
          <pc:chgData name="Rachel Alvarado" userId="09c92def-61ad-47e0-b1ee-656a48df43b1" providerId="ADAL" clId="{693E6D8F-1187-4291-BAE8-D244A99B2A39}" dt="2025-01-30T20:35:57.416" v="0" actId="47"/>
          <pc:sldLayoutMkLst>
            <pc:docMk/>
            <pc:sldMasterMk cId="0" sldId="2147483648"/>
            <pc:sldLayoutMk cId="1503507372" sldId="214748367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32E22-4714-4E83-91B3-DEFCF4FE2D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622D8C5-3768-40BD-B65E-FE4E1296E7F4}"/>
              </a:ext>
            </a:extLst>
          </p:cNvPr>
          <p:cNvSpPr>
            <a:spLocks noGrp="1"/>
          </p:cNvSpPr>
          <p:nvPr>
            <p:ph type="subTitle" idx="1"/>
          </p:nvPr>
        </p:nvSpPr>
        <p:spPr>
          <a:xfrm>
            <a:off x="1524000" y="3602038"/>
            <a:ext cx="9144000" cy="1655762"/>
          </a:xfrm>
        </p:spPr>
        <p:txBody>
          <a:bodyPr/>
          <a:lstStyle>
            <a:lvl1pPr marL="0" indent="0" algn="ctr">
              <a:buNone/>
              <a:defRPr sz="2400">
                <a:solidFill>
                  <a:srgbClr val="BD872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7667503-D4F6-4228-AD5B-C0C524972FAD}"/>
              </a:ext>
            </a:extLst>
          </p:cNvPr>
          <p:cNvSpPr>
            <a:spLocks noGrp="1"/>
          </p:cNvSpPr>
          <p:nvPr>
            <p:ph type="dt" sz="half" idx="10"/>
          </p:nvPr>
        </p:nvSpPr>
        <p:spPr/>
        <p:txBody>
          <a:bodyPr/>
          <a:lstStyle/>
          <a:p>
            <a:fld id="{28DB7AC4-A35F-4255-B644-E0001189AF1F}" type="datetimeFigureOut">
              <a:rPr lang="en-US" smtClean="0"/>
              <a:t>1/30/2025</a:t>
            </a:fld>
            <a:endParaRPr lang="en-US"/>
          </a:p>
        </p:txBody>
      </p:sp>
      <p:sp>
        <p:nvSpPr>
          <p:cNvPr id="5" name="Footer Placeholder 4">
            <a:extLst>
              <a:ext uri="{FF2B5EF4-FFF2-40B4-BE49-F238E27FC236}">
                <a16:creationId xmlns:a16="http://schemas.microsoft.com/office/drawing/2014/main" id="{10B5ABD4-C8B2-45DE-AA06-D05A2F8B9B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159BEA-7D89-49E2-AF55-46787A21A28B}"/>
              </a:ext>
            </a:extLst>
          </p:cNvPr>
          <p:cNvSpPr>
            <a:spLocks noGrp="1"/>
          </p:cNvSpPr>
          <p:nvPr>
            <p:ph type="sldNum" sz="quarter" idx="12"/>
          </p:nvPr>
        </p:nvSpPr>
        <p:spPr/>
        <p:txBody>
          <a:bodyPr/>
          <a:lstStyle/>
          <a:p>
            <a:fld id="{4DB3A07C-D062-4D27-96CB-AEA3E931A3DB}" type="slidenum">
              <a:rPr lang="en-US" smtClean="0"/>
              <a:t>‹#›</a:t>
            </a:fld>
            <a:endParaRPr lang="en-US"/>
          </a:p>
        </p:txBody>
      </p:sp>
    </p:spTree>
    <p:extLst>
      <p:ext uri="{BB962C8B-B14F-4D97-AF65-F5344CB8AC3E}">
        <p14:creationId xmlns:p14="http://schemas.microsoft.com/office/powerpoint/2010/main" val="898567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A53DA0-1ADB-4A0A-8314-AAE879492C65}"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11501D-132E-4E79-8059-4CCE30E21CD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57294-91E8-4507-AABC-F9CB2AF8D86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0F1325E-D7F6-42C2-A75B-B1BD3ADD4327}"/>
              </a:ext>
            </a:extLst>
          </p:cNvPr>
          <p:cNvSpPr>
            <a:spLocks noGrp="1"/>
          </p:cNvSpPr>
          <p:nvPr>
            <p:ph type="body" idx="1"/>
          </p:nvPr>
        </p:nvSpPr>
        <p:spPr>
          <a:xfrm>
            <a:off x="831850" y="4589463"/>
            <a:ext cx="10515600" cy="1500187"/>
          </a:xfrm>
        </p:spPr>
        <p:txBody>
          <a:bodyPr/>
          <a:lstStyle>
            <a:lvl1pPr marL="0" indent="0">
              <a:buNone/>
              <a:defRPr sz="2400">
                <a:solidFill>
                  <a:srgbClr val="BD872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3D62351E-5C81-4216-B25D-3867F9DED537}"/>
              </a:ext>
            </a:extLst>
          </p:cNvPr>
          <p:cNvSpPr>
            <a:spLocks noGrp="1"/>
          </p:cNvSpPr>
          <p:nvPr>
            <p:ph type="dt" sz="half" idx="10"/>
          </p:nvPr>
        </p:nvSpPr>
        <p:spPr/>
        <p:txBody>
          <a:bodyPr/>
          <a:lstStyle/>
          <a:p>
            <a:fld id="{28DB7AC4-A35F-4255-B644-E0001189AF1F}" type="datetimeFigureOut">
              <a:rPr lang="en-US" smtClean="0"/>
              <a:t>1/30/2025</a:t>
            </a:fld>
            <a:endParaRPr lang="en-US"/>
          </a:p>
        </p:txBody>
      </p:sp>
      <p:sp>
        <p:nvSpPr>
          <p:cNvPr id="5" name="Footer Placeholder 4">
            <a:extLst>
              <a:ext uri="{FF2B5EF4-FFF2-40B4-BE49-F238E27FC236}">
                <a16:creationId xmlns:a16="http://schemas.microsoft.com/office/drawing/2014/main" id="{996EC463-260E-415F-AA32-DD1D1547ED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C62EF2-F1BB-4987-BA43-5D544F428118}"/>
              </a:ext>
            </a:extLst>
          </p:cNvPr>
          <p:cNvSpPr>
            <a:spLocks noGrp="1"/>
          </p:cNvSpPr>
          <p:nvPr>
            <p:ph type="sldNum" sz="quarter" idx="12"/>
          </p:nvPr>
        </p:nvSpPr>
        <p:spPr/>
        <p:txBody>
          <a:bodyPr/>
          <a:lstStyle/>
          <a:p>
            <a:fld id="{4DB3A07C-D062-4D27-96CB-AEA3E931A3DB}" type="slidenum">
              <a:rPr lang="en-US" smtClean="0"/>
              <a:t>‹#›</a:t>
            </a:fld>
            <a:endParaRPr lang="en-US"/>
          </a:p>
        </p:txBody>
      </p:sp>
    </p:spTree>
    <p:extLst>
      <p:ext uri="{BB962C8B-B14F-4D97-AF65-F5344CB8AC3E}">
        <p14:creationId xmlns:p14="http://schemas.microsoft.com/office/powerpoint/2010/main" val="2517233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2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197603" y="1600201"/>
            <a:ext cx="5384797" cy="4419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25A53DA0-1ADB-4A0A-8314-AAE879492C65}"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11501D-132E-4E79-8059-4CCE30E21CD0}" type="slidenum">
              <a:rPr lang="en-US" smtClean="0"/>
              <a:t>‹#›</a:t>
            </a:fld>
            <a:endParaRPr lang="en-US"/>
          </a:p>
        </p:txBody>
      </p:sp>
      <p:sp>
        <p:nvSpPr>
          <p:cNvPr id="7" name="Content Placeholder 2">
            <a:extLst>
              <a:ext uri="{FF2B5EF4-FFF2-40B4-BE49-F238E27FC236}">
                <a16:creationId xmlns:a16="http://schemas.microsoft.com/office/drawing/2014/main" id="{FA7C7AC0-DAC5-4D81-AE98-0AFF1061159E}"/>
              </a:ext>
            </a:extLst>
          </p:cNvPr>
          <p:cNvSpPr>
            <a:spLocks noGrp="1"/>
          </p:cNvSpPr>
          <p:nvPr>
            <p:ph idx="13"/>
          </p:nvPr>
        </p:nvSpPr>
        <p:spPr>
          <a:xfrm>
            <a:off x="582203" y="1600201"/>
            <a:ext cx="5412197" cy="4419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78777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5E56C-515B-42C5-A1BB-AC85063351F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0DA684C-5BE4-422A-862B-CD5CEE6C7B1C}"/>
              </a:ext>
            </a:extLst>
          </p:cNvPr>
          <p:cNvSpPr>
            <a:spLocks noGrp="1"/>
          </p:cNvSpPr>
          <p:nvPr>
            <p:ph type="body" idx="1"/>
          </p:nvPr>
        </p:nvSpPr>
        <p:spPr>
          <a:xfrm>
            <a:off x="839788" y="1681163"/>
            <a:ext cx="5157787" cy="823912"/>
          </a:xfrm>
        </p:spPr>
        <p:txBody>
          <a:bodyPr anchor="b"/>
          <a:lstStyle>
            <a:lvl1pPr marL="0" indent="0">
              <a:buNone/>
              <a:defRPr sz="2400" b="1">
                <a:solidFill>
                  <a:srgbClr val="BD872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A2B551B-CFA1-44F2-A51A-30CC8742BE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1376D5B-7B0F-4079-BCB8-2311E741ACDB}"/>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BD872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72051B49-A4EB-4FF1-BB06-D2E7577AFB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E242FF-C28B-4E1F-9308-96C9A411875D}"/>
              </a:ext>
            </a:extLst>
          </p:cNvPr>
          <p:cNvSpPr>
            <a:spLocks noGrp="1"/>
          </p:cNvSpPr>
          <p:nvPr>
            <p:ph type="dt" sz="half" idx="10"/>
          </p:nvPr>
        </p:nvSpPr>
        <p:spPr/>
        <p:txBody>
          <a:bodyPr/>
          <a:lstStyle/>
          <a:p>
            <a:fld id="{28DB7AC4-A35F-4255-B644-E0001189AF1F}" type="datetimeFigureOut">
              <a:rPr lang="en-US" smtClean="0"/>
              <a:t>1/30/2025</a:t>
            </a:fld>
            <a:endParaRPr lang="en-US"/>
          </a:p>
        </p:txBody>
      </p:sp>
      <p:sp>
        <p:nvSpPr>
          <p:cNvPr id="8" name="Footer Placeholder 7">
            <a:extLst>
              <a:ext uri="{FF2B5EF4-FFF2-40B4-BE49-F238E27FC236}">
                <a16:creationId xmlns:a16="http://schemas.microsoft.com/office/drawing/2014/main" id="{87340662-C955-43E5-908B-8F50882307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6169A5-25F6-4371-8159-2440C148259E}"/>
              </a:ext>
            </a:extLst>
          </p:cNvPr>
          <p:cNvSpPr>
            <a:spLocks noGrp="1"/>
          </p:cNvSpPr>
          <p:nvPr>
            <p:ph type="sldNum" sz="quarter" idx="12"/>
          </p:nvPr>
        </p:nvSpPr>
        <p:spPr/>
        <p:txBody>
          <a:bodyPr/>
          <a:lstStyle/>
          <a:p>
            <a:fld id="{4DB3A07C-D062-4D27-96CB-AEA3E931A3DB}" type="slidenum">
              <a:rPr lang="en-US" smtClean="0"/>
              <a:t>‹#›</a:t>
            </a:fld>
            <a:endParaRPr lang="en-US"/>
          </a:p>
        </p:txBody>
      </p:sp>
    </p:spTree>
    <p:extLst>
      <p:ext uri="{BB962C8B-B14F-4D97-AF65-F5344CB8AC3E}">
        <p14:creationId xmlns:p14="http://schemas.microsoft.com/office/powerpoint/2010/main" val="1015461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Content,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p>
            <a:fld id="{25A53DA0-1ADB-4A0A-8314-AAE879492C65}"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11501D-132E-4E79-8059-4CCE30E21CD0}" type="slidenum">
              <a:rPr lang="en-US" smtClean="0"/>
              <a:t>‹#›</a:t>
            </a:fld>
            <a:endParaRPr lang="en-US"/>
          </a:p>
        </p:txBody>
      </p:sp>
      <p:sp>
        <p:nvSpPr>
          <p:cNvPr id="7" name="Content Placeholder 2">
            <a:extLst>
              <a:ext uri="{FF2B5EF4-FFF2-40B4-BE49-F238E27FC236}">
                <a16:creationId xmlns:a16="http://schemas.microsoft.com/office/drawing/2014/main" id="{FA7C7AC0-DAC5-4D81-AE98-0AFF1061159E}"/>
              </a:ext>
            </a:extLst>
          </p:cNvPr>
          <p:cNvSpPr>
            <a:spLocks noGrp="1"/>
          </p:cNvSpPr>
          <p:nvPr>
            <p:ph idx="13"/>
          </p:nvPr>
        </p:nvSpPr>
        <p:spPr>
          <a:xfrm>
            <a:off x="582203" y="1600201"/>
            <a:ext cx="5412197" cy="4419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8">
            <a:extLst>
              <a:ext uri="{FF2B5EF4-FFF2-40B4-BE49-F238E27FC236}">
                <a16:creationId xmlns:a16="http://schemas.microsoft.com/office/drawing/2014/main" id="{0D09944F-002B-4890-8AF0-6641C0EF4EDE}"/>
              </a:ext>
            </a:extLst>
          </p:cNvPr>
          <p:cNvSpPr>
            <a:spLocks noGrp="1"/>
          </p:cNvSpPr>
          <p:nvPr>
            <p:ph type="pic" sz="quarter" idx="14"/>
          </p:nvPr>
        </p:nvSpPr>
        <p:spPr>
          <a:xfrm>
            <a:off x="6400800" y="1600202"/>
            <a:ext cx="5181600" cy="4419599"/>
          </a:xfrm>
        </p:spPr>
        <p:txBody>
          <a:bodyPr/>
          <a:lstStyle/>
          <a:p>
            <a:endParaRPr lang="en-US"/>
          </a:p>
        </p:txBody>
      </p:sp>
    </p:spTree>
    <p:extLst>
      <p:ext uri="{BB962C8B-B14F-4D97-AF65-F5344CB8AC3E}">
        <p14:creationId xmlns:p14="http://schemas.microsoft.com/office/powerpoint/2010/main" val="622093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p>
            <a:fld id="{25A53DA0-1ADB-4A0A-8314-AAE879492C65}"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11501D-132E-4E79-8059-4CCE30E21CD0}" type="slidenum">
              <a:rPr lang="en-US" smtClean="0"/>
              <a:t>‹#›</a:t>
            </a:fld>
            <a:endParaRPr lang="en-US"/>
          </a:p>
        </p:txBody>
      </p:sp>
      <p:sp>
        <p:nvSpPr>
          <p:cNvPr id="8" name="Chart Placeholder 7">
            <a:extLst>
              <a:ext uri="{FF2B5EF4-FFF2-40B4-BE49-F238E27FC236}">
                <a16:creationId xmlns:a16="http://schemas.microsoft.com/office/drawing/2014/main" id="{74C2F9D3-F1D3-486C-8AF5-DB0E237541E8}"/>
              </a:ext>
            </a:extLst>
          </p:cNvPr>
          <p:cNvSpPr>
            <a:spLocks noGrp="1"/>
          </p:cNvSpPr>
          <p:nvPr>
            <p:ph type="chart" sz="quarter" idx="13"/>
          </p:nvPr>
        </p:nvSpPr>
        <p:spPr>
          <a:xfrm>
            <a:off x="609600" y="1649796"/>
            <a:ext cx="10972800" cy="4419600"/>
          </a:xfrm>
        </p:spPr>
        <p:txBody>
          <a:bodyPr/>
          <a:lstStyle/>
          <a:p>
            <a:endParaRPr lang="en-US"/>
          </a:p>
        </p:txBody>
      </p:sp>
    </p:spTree>
    <p:extLst>
      <p:ext uri="{BB962C8B-B14F-4D97-AF65-F5344CB8AC3E}">
        <p14:creationId xmlns:p14="http://schemas.microsoft.com/office/powerpoint/2010/main" val="412458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3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p>
            <a:fld id="{25A53DA0-1ADB-4A0A-8314-AAE879492C65}"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11501D-132E-4E79-8059-4CCE30E21CD0}" type="slidenum">
              <a:rPr lang="en-US" smtClean="0"/>
              <a:t>‹#›</a:t>
            </a:fld>
            <a:endParaRPr lang="en-US"/>
          </a:p>
        </p:txBody>
      </p:sp>
      <p:sp>
        <p:nvSpPr>
          <p:cNvPr id="7" name="Content Placeholder 2">
            <a:extLst>
              <a:ext uri="{FF2B5EF4-FFF2-40B4-BE49-F238E27FC236}">
                <a16:creationId xmlns:a16="http://schemas.microsoft.com/office/drawing/2014/main" id="{FA7C7AC0-DAC5-4D81-AE98-0AFF1061159E}"/>
              </a:ext>
            </a:extLst>
          </p:cNvPr>
          <p:cNvSpPr>
            <a:spLocks noGrp="1"/>
          </p:cNvSpPr>
          <p:nvPr>
            <p:ph idx="13"/>
          </p:nvPr>
        </p:nvSpPr>
        <p:spPr>
          <a:xfrm>
            <a:off x="582203" y="1600201"/>
            <a:ext cx="3509195" cy="4419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DB1C61EC-74C7-4A7A-A834-3480F1F2309C}"/>
              </a:ext>
            </a:extLst>
          </p:cNvPr>
          <p:cNvSpPr>
            <a:spLocks noGrp="1"/>
          </p:cNvSpPr>
          <p:nvPr>
            <p:ph idx="14"/>
          </p:nvPr>
        </p:nvSpPr>
        <p:spPr>
          <a:xfrm>
            <a:off x="4341403" y="1600201"/>
            <a:ext cx="3509195" cy="4419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44E0D809-E142-4367-A841-2AA6BFCB14DD}"/>
              </a:ext>
            </a:extLst>
          </p:cNvPr>
          <p:cNvSpPr>
            <a:spLocks noGrp="1"/>
          </p:cNvSpPr>
          <p:nvPr>
            <p:ph idx="15"/>
          </p:nvPr>
        </p:nvSpPr>
        <p:spPr>
          <a:xfrm>
            <a:off x="8100603" y="1600201"/>
            <a:ext cx="3509195" cy="4419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50053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C095E60-13F3-4562-93C2-6075709746F8}"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69902-104E-4B02-AFC8-CF27E10BEEB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 name="Picture 7" descr="Shape&#10;&#10;Description automatically generated">
            <a:extLst>
              <a:ext uri="{FF2B5EF4-FFF2-40B4-BE49-F238E27FC236}">
                <a16:creationId xmlns:a16="http://schemas.microsoft.com/office/drawing/2014/main" id="{1E258106-616E-244D-ABA0-4936ABAC2677}"/>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A53DA0-1ADB-4A0A-8314-AAE879492C65}" type="datetimeFigureOut">
              <a:rPr lang="en-US" smtClean="0"/>
              <a:t>1/30/2025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11501D-132E-4E79-8059-4CCE30E21CD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57" r:id="rId2"/>
    <p:sldLayoutId id="2147483677" r:id="rId3"/>
    <p:sldLayoutId id="2147483660" r:id="rId4"/>
    <p:sldLayoutId id="2147483678" r:id="rId5"/>
    <p:sldLayoutId id="2147483662" r:id="rId6"/>
    <p:sldLayoutId id="2147483663" r:id="rId7"/>
    <p:sldLayoutId id="2147483661" r:id="rId8"/>
  </p:sldLayoutIdLst>
  <p:txStyles>
    <p:titleStyle>
      <a:lvl1pPr algn="ctr" defTabSz="914400" rtl="0" eaLnBrk="1" latinLnBrk="0" hangingPunct="1">
        <a:spcBef>
          <a:spcPct val="0"/>
        </a:spcBef>
        <a:buNone/>
        <a:defRPr sz="3600" b="1" i="0" kern="1200" cap="all" baseline="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accent1"/>
        </a:buClr>
        <a:buFont typeface="Wingdings" panose="05000000000000000000" pitchFamily="2" charset="2"/>
        <a:buChar char="§"/>
        <a:defRPr sz="3200" kern="1200" baseline="0">
          <a:solidFill>
            <a:schemeClr val="tx1"/>
          </a:solidFill>
          <a:latin typeface="Garamond" pitchFamily="18" charset="0"/>
          <a:ea typeface="+mn-ea"/>
          <a:cs typeface="+mn-cs"/>
        </a:defRPr>
      </a:lvl1pPr>
      <a:lvl2pPr marL="742950" indent="-285750" algn="l" defTabSz="914400" rtl="0" eaLnBrk="1" latinLnBrk="0" hangingPunct="1">
        <a:spcBef>
          <a:spcPct val="20000"/>
        </a:spcBef>
        <a:buClr>
          <a:srgbClr val="BD8723"/>
        </a:buClr>
        <a:buFont typeface="Arial" pitchFamily="34" charset="0"/>
        <a:buChar char="–"/>
        <a:defRPr sz="2800" kern="1200" baseline="0">
          <a:solidFill>
            <a:schemeClr val="tx1"/>
          </a:solidFill>
          <a:latin typeface="Garamond" pitchFamily="18" charset="0"/>
          <a:ea typeface="+mn-ea"/>
          <a:cs typeface="+mn-cs"/>
        </a:defRPr>
      </a:lvl2pPr>
      <a:lvl3pPr marL="1143000" indent="-228600" algn="l" defTabSz="914400" rtl="0" eaLnBrk="1" latinLnBrk="0" hangingPunct="1">
        <a:spcBef>
          <a:spcPct val="20000"/>
        </a:spcBef>
        <a:buClr>
          <a:srgbClr val="BD8723"/>
        </a:buClr>
        <a:buFont typeface="Arial" pitchFamily="34" charset="0"/>
        <a:buChar char="•"/>
        <a:defRPr sz="2400" kern="1200" baseline="0">
          <a:solidFill>
            <a:schemeClr val="tx1"/>
          </a:solidFill>
          <a:latin typeface="Garamond" pitchFamily="18" charset="0"/>
          <a:ea typeface="+mn-ea"/>
          <a:cs typeface="+mn-cs"/>
        </a:defRPr>
      </a:lvl3pPr>
      <a:lvl4pPr marL="1600200" indent="-228600" algn="l" defTabSz="914400" rtl="0" eaLnBrk="1" latinLnBrk="0" hangingPunct="1">
        <a:spcBef>
          <a:spcPct val="20000"/>
        </a:spcBef>
        <a:buClr>
          <a:srgbClr val="BD8723"/>
        </a:buClr>
        <a:buFont typeface="Courier New" panose="02070309020205020404" pitchFamily="49" charset="0"/>
        <a:buChar char="o"/>
        <a:defRPr sz="2000" kern="1200" baseline="0">
          <a:solidFill>
            <a:schemeClr val="tx1"/>
          </a:solidFill>
          <a:latin typeface="Garamond" pitchFamily="18" charset="0"/>
          <a:ea typeface="+mn-ea"/>
          <a:cs typeface="+mn-cs"/>
        </a:defRPr>
      </a:lvl4pPr>
      <a:lvl5pPr marL="2057400" indent="-228600" algn="l" defTabSz="914400" rtl="0" eaLnBrk="1" latinLnBrk="0" hangingPunct="1">
        <a:spcBef>
          <a:spcPct val="20000"/>
        </a:spcBef>
        <a:buClr>
          <a:srgbClr val="BD8723"/>
        </a:buClr>
        <a:buFont typeface="Arial" pitchFamily="34" charset="0"/>
        <a:buChar char="»"/>
        <a:defRPr sz="2000" kern="1200" baseline="0">
          <a:solidFill>
            <a:schemeClr val="tx1"/>
          </a:solidFill>
          <a:latin typeface="Garamond"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095E60-13F3-4562-93C2-6075709746F8}" type="datetimeFigureOut">
              <a:rPr lang="en-US" smtClean="0"/>
              <a:t>1/30/2025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669902-104E-4B02-AFC8-CF27E10BEEB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54" r:id="rId1"/>
  </p:sldLayoutIdLst>
  <p:txStyles>
    <p:titleStyle>
      <a:lvl1pPr algn="ctr" defTabSz="914400" rtl="0" eaLnBrk="1" latinLnBrk="0" hangingPunct="1">
        <a:spcBef>
          <a:spcPct val="0"/>
        </a:spcBef>
        <a:buNone/>
        <a:defRPr sz="3600" b="1" i="0" kern="1200" cap="all" baseline="0">
          <a:solidFill>
            <a:srgbClr val="BD8723"/>
          </a:solidFill>
          <a:latin typeface="+mj-lt"/>
          <a:ea typeface="Verdana" pitchFamily="34" charset="0"/>
          <a:cs typeface="Verdana"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Garamond" pitchFamily="18"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Garamond" pitchFamily="18"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Garamond" pitchFamily="18"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Garamond" pitchFamily="18"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Garamond"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A8F155F-48E9-464F-8A3F-D75AC25F4DD9}"/>
              </a:ext>
            </a:extLst>
          </p:cNvPr>
          <p:cNvSpPr>
            <a:spLocks noGrp="1"/>
          </p:cNvSpPr>
          <p:nvPr>
            <p:ph type="body" idx="1"/>
          </p:nvPr>
        </p:nvSpPr>
        <p:spPr>
          <a:xfrm>
            <a:off x="831850" y="3959225"/>
            <a:ext cx="10515600" cy="2130426"/>
          </a:xfrm>
        </p:spPr>
        <p:txBody>
          <a:bodyPr>
            <a:normAutofit fontScale="62500" lnSpcReduction="20000"/>
          </a:bodyPr>
          <a:lstStyle/>
          <a:p>
            <a:pPr algn="l">
              <a:spcAft>
                <a:spcPts val="750"/>
              </a:spcAft>
            </a:pPr>
            <a:r>
              <a:rPr lang="en-US" b="0" i="0" dirty="0">
                <a:solidFill>
                  <a:srgbClr val="000000"/>
                </a:solidFill>
                <a:effectLst/>
                <a:latin typeface="Open Sans" panose="020B0606030504020204" pitchFamily="34" charset="0"/>
              </a:rPr>
              <a:t>We are dedicated to providing a harassment-free conference experience for everyone, regardless of gender, sexual orientation, disability, physical appearance, body size, race, or religion. We do not tolerate harassment of participants in any form. We ask all attendees, exhibitors, speakers, sponsors, volunteers, guests and other participants be considerate and respectful to all members and refrain from demeaning, discriminatory, or harassing behavior and speech. Please note, if you register a guest for the meeting, you may be held responsible for the actions of the guest. Violations of this policy should be reported to meeting staff.</a:t>
            </a:r>
          </a:p>
          <a:p>
            <a:pPr algn="l">
              <a:spcAft>
                <a:spcPts val="750"/>
              </a:spcAft>
            </a:pPr>
            <a:r>
              <a:rPr lang="en-US" b="0" i="0" dirty="0">
                <a:solidFill>
                  <a:srgbClr val="000000"/>
                </a:solidFill>
                <a:effectLst/>
                <a:latin typeface="Open Sans" panose="020B0606030504020204" pitchFamily="34" charset="0"/>
              </a:rPr>
              <a:t>Master Brewers reserves the right to remove any individual from attendance or other participation in any Master Brewers sponsored event without prior warning or refund, and to take additional action as determined necessary, up to and including expulsion from participation in Master Brewers. Any course of action recommended by Master Brewers is final.</a:t>
            </a:r>
          </a:p>
        </p:txBody>
      </p:sp>
      <p:pic>
        <p:nvPicPr>
          <p:cNvPr id="3" name="Picture 2">
            <a:extLst>
              <a:ext uri="{FF2B5EF4-FFF2-40B4-BE49-F238E27FC236}">
                <a16:creationId xmlns:a16="http://schemas.microsoft.com/office/drawing/2014/main" id="{93AAC592-C7C4-5A2F-A398-87C3B5484DA5}"/>
              </a:ext>
            </a:extLst>
          </p:cNvPr>
          <p:cNvPicPr>
            <a:picLocks noChangeAspect="1"/>
          </p:cNvPicPr>
          <p:nvPr/>
        </p:nvPicPr>
        <p:blipFill>
          <a:blip r:embed="rId2"/>
          <a:stretch>
            <a:fillRect/>
          </a:stretch>
        </p:blipFill>
        <p:spPr>
          <a:xfrm>
            <a:off x="1905000" y="577849"/>
            <a:ext cx="8134350" cy="3381375"/>
          </a:xfrm>
          <a:prstGeom prst="rect">
            <a:avLst/>
          </a:prstGeom>
        </p:spPr>
      </p:pic>
    </p:spTree>
    <p:extLst>
      <p:ext uri="{BB962C8B-B14F-4D97-AF65-F5344CB8AC3E}">
        <p14:creationId xmlns:p14="http://schemas.microsoft.com/office/powerpoint/2010/main" val="1859980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3CD39BB-5938-47A9-8C17-FCF7C40B9469}"/>
              </a:ext>
            </a:extLst>
          </p:cNvPr>
          <p:cNvSpPr>
            <a:spLocks noGrp="1"/>
          </p:cNvSpPr>
          <p:nvPr>
            <p:ph idx="1"/>
          </p:nvPr>
        </p:nvSpPr>
        <p:spPr/>
        <p:txBody>
          <a:bodyPr/>
          <a:lstStyle/>
          <a:p>
            <a:r>
              <a:rPr lang="en-US" dirty="0"/>
              <a:t>Report a violation</a:t>
            </a:r>
          </a:p>
          <a:p>
            <a:pPr lvl="1"/>
            <a:r>
              <a:rPr lang="en-US" dirty="0"/>
              <a:t>Use the QR code</a:t>
            </a:r>
          </a:p>
          <a:p>
            <a:pPr lvl="1"/>
            <a:r>
              <a:rPr lang="en-US" dirty="0"/>
              <a:t>Or, call toll-free at (877) 222-3011</a:t>
            </a:r>
          </a:p>
        </p:txBody>
      </p:sp>
      <p:pic>
        <p:nvPicPr>
          <p:cNvPr id="2" name="Picture 1">
            <a:extLst>
              <a:ext uri="{FF2B5EF4-FFF2-40B4-BE49-F238E27FC236}">
                <a16:creationId xmlns:a16="http://schemas.microsoft.com/office/drawing/2014/main" id="{5A05B726-082A-D6C2-7E8B-47D7736C6C58}"/>
              </a:ext>
            </a:extLst>
          </p:cNvPr>
          <p:cNvPicPr>
            <a:picLocks noChangeAspect="1"/>
          </p:cNvPicPr>
          <p:nvPr/>
        </p:nvPicPr>
        <p:blipFill>
          <a:blip r:embed="rId2"/>
          <a:srcRect l="23" t="60845" r="23"/>
          <a:stretch/>
        </p:blipFill>
        <p:spPr>
          <a:xfrm>
            <a:off x="2057400" y="381000"/>
            <a:ext cx="8134350" cy="1323975"/>
          </a:xfrm>
          <a:prstGeom prst="rect">
            <a:avLst/>
          </a:prstGeom>
        </p:spPr>
      </p:pic>
      <p:pic>
        <p:nvPicPr>
          <p:cNvPr id="4" name="Picture 3">
            <a:extLst>
              <a:ext uri="{FF2B5EF4-FFF2-40B4-BE49-F238E27FC236}">
                <a16:creationId xmlns:a16="http://schemas.microsoft.com/office/drawing/2014/main" id="{A9EE5C98-4EC6-0A18-C486-B160A0B24B04}"/>
              </a:ext>
            </a:extLst>
          </p:cNvPr>
          <p:cNvPicPr>
            <a:picLocks noChangeAspect="1"/>
          </p:cNvPicPr>
          <p:nvPr/>
        </p:nvPicPr>
        <p:blipFill>
          <a:blip r:embed="rId3"/>
          <a:stretch>
            <a:fillRect/>
          </a:stretch>
        </p:blipFill>
        <p:spPr>
          <a:xfrm>
            <a:off x="4646817" y="3429000"/>
            <a:ext cx="2955515" cy="3017520"/>
          </a:xfrm>
          <a:prstGeom prst="rect">
            <a:avLst/>
          </a:prstGeom>
        </p:spPr>
      </p:pic>
    </p:spTree>
    <p:extLst>
      <p:ext uri="{BB962C8B-B14F-4D97-AF65-F5344CB8AC3E}">
        <p14:creationId xmlns:p14="http://schemas.microsoft.com/office/powerpoint/2010/main" val="3830911751"/>
      </p:ext>
    </p:extLst>
  </p:cSld>
  <p:clrMapOvr>
    <a:masterClrMapping/>
  </p:clrMapOvr>
</p:sld>
</file>

<file path=ppt/theme/theme1.xml><?xml version="1.0" encoding="utf-8"?>
<a:theme xmlns:a="http://schemas.openxmlformats.org/drawingml/2006/main" name="1_Custom Design">
  <a:themeElements>
    <a:clrScheme name="MasterBrewers">
      <a:dk1>
        <a:sysClr val="windowText" lastClr="000000"/>
      </a:dk1>
      <a:lt1>
        <a:sysClr val="window" lastClr="FFFFFF"/>
      </a:lt1>
      <a:dk2>
        <a:srgbClr val="454551"/>
      </a:dk2>
      <a:lt2>
        <a:srgbClr val="BCBBBA"/>
      </a:lt2>
      <a:accent1>
        <a:srgbClr val="CC9700"/>
      </a:accent1>
      <a:accent2>
        <a:srgbClr val="A31F34"/>
      </a:accent2>
      <a:accent3>
        <a:srgbClr val="003B70"/>
      </a:accent3>
      <a:accent4>
        <a:srgbClr val="41683B"/>
      </a:accent4>
      <a:accent5>
        <a:srgbClr val="DC5F13"/>
      </a:accent5>
      <a:accent6>
        <a:srgbClr val="545759"/>
      </a:accent6>
      <a:hlink>
        <a:srgbClr val="003B70"/>
      </a:hlink>
      <a:folHlink>
        <a:srgbClr val="8C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B3E957C60D134E92730B6846FF87D5" ma:contentTypeVersion="3" ma:contentTypeDescription="Create a new document." ma:contentTypeScope="" ma:versionID="2cb990da974019c2f5e7e81e2dee14b4">
  <xsd:schema xmlns:xsd="http://www.w3.org/2001/XMLSchema" xmlns:xs="http://www.w3.org/2001/XMLSchema" xmlns:p="http://schemas.microsoft.com/office/2006/metadata/properties" xmlns:ns1="http://schemas.microsoft.com/sharepoint/v3" xmlns:ns2="392c36b6-6659-4804-b8b4-cbaf520a1bff" targetNamespace="http://schemas.microsoft.com/office/2006/metadata/properties" ma:root="true" ma:fieldsID="b2da9c23fda832463dfd7b2d2e0ef8c6" ns1:_="" ns2:_="">
    <xsd:import namespace="http://schemas.microsoft.com/sharepoint/v3"/>
    <xsd:import namespace="392c36b6-6659-4804-b8b4-cbaf520a1bff"/>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92c36b6-6659-4804-b8b4-cbaf520a1bff"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6A7A6023-AA4A-4E0D-8ABA-B8482C0D9DE3}"/>
</file>

<file path=customXml/itemProps2.xml><?xml version="1.0" encoding="utf-8"?>
<ds:datastoreItem xmlns:ds="http://schemas.openxmlformats.org/officeDocument/2006/customXml" ds:itemID="{46814B7B-406C-4E73-9996-E58C4055E700}"/>
</file>

<file path=customXml/itemProps3.xml><?xml version="1.0" encoding="utf-8"?>
<ds:datastoreItem xmlns:ds="http://schemas.openxmlformats.org/officeDocument/2006/customXml" ds:itemID="{0962BD39-E11F-4722-B12F-EFEE17EABB5B}"/>
</file>

<file path=docProps/app.xml><?xml version="1.0" encoding="utf-8"?>
<Properties xmlns="http://schemas.openxmlformats.org/officeDocument/2006/extended-properties" xmlns:vt="http://schemas.openxmlformats.org/officeDocument/2006/docPropsVTypes">
  <TotalTime>82</TotalTime>
  <Words>188</Words>
  <Application>Microsoft Office PowerPoint</Application>
  <PresentationFormat>Widescreen</PresentationFormat>
  <Paragraphs>5</Paragraphs>
  <Slides>2</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vt:i4>
      </vt:variant>
    </vt:vector>
  </HeadingPairs>
  <TitlesOfParts>
    <vt:vector size="10" baseType="lpstr">
      <vt:lpstr>Arial</vt:lpstr>
      <vt:lpstr>Calibri</vt:lpstr>
      <vt:lpstr>Courier New</vt:lpstr>
      <vt:lpstr>Garamond</vt:lpstr>
      <vt:lpstr>Open Sans</vt:lpstr>
      <vt:lpstr>Wingdings</vt:lpstr>
      <vt:lpstr>1_Custom Design</vt:lpstr>
      <vt:lpstr>Custom Design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OPTION 1</dc:title>
  <dc:creator>Lisa Rothschild</dc:creator>
  <cp:lastModifiedBy>Rachel Alvarado</cp:lastModifiedBy>
  <cp:revision>23</cp:revision>
  <dcterms:created xsi:type="dcterms:W3CDTF">2006-08-16T00:00:00Z</dcterms:created>
  <dcterms:modified xsi:type="dcterms:W3CDTF">2025-01-30T20:39:35Z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0x010100D8B3E957C60D134E92730B6846FF87D5</vt:lpwstr>
  </property>
</Properties>
</file>