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F5693-4268-49BD-B1AA-0E0872BDC4EA}"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A8E81-6D08-4F50-938A-84E837472EA9}" type="slidenum">
              <a:rPr lang="en-US" smtClean="0"/>
              <a:t>‹#›</a:t>
            </a:fld>
            <a:endParaRPr lang="en-US"/>
          </a:p>
        </p:txBody>
      </p:sp>
    </p:spTree>
    <p:extLst>
      <p:ext uri="{BB962C8B-B14F-4D97-AF65-F5344CB8AC3E}">
        <p14:creationId xmlns:p14="http://schemas.microsoft.com/office/powerpoint/2010/main" val="332077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We’ve extended the member – get – a member program into 2025. </a:t>
            </a:r>
            <a:r>
              <a:rPr lang="en-US" b="0" i="0">
                <a:solidFill>
                  <a:srgbClr val="444444"/>
                </a:solidFill>
                <a:effectLst/>
                <a:latin typeface="Arial" panose="020B0604020202020204" pitchFamily="34" charset="0"/>
              </a:rPr>
              <a:t>Our member referral program is an opportunity for you to share your passion for brewing excellence with colleagues who might not be aware of everything master Brewers has to offer. The new member get’s 20% off their dues when using the promo code NewBrew25 and you get a 20% discount on your dues renewal for each referred member who joins. We’ve got materials to help you share this message with your district on the District Resources webpage.</a:t>
            </a:r>
            <a:endParaRPr lang="en-US"/>
          </a:p>
        </p:txBody>
      </p:sp>
      <p:sp>
        <p:nvSpPr>
          <p:cNvPr id="4" name="Slide Number Placeholder 3"/>
          <p:cNvSpPr>
            <a:spLocks noGrp="1"/>
          </p:cNvSpPr>
          <p:nvPr>
            <p:ph type="sldNum" sz="quarter" idx="5"/>
          </p:nvPr>
        </p:nvSpPr>
        <p:spPr/>
        <p:txBody>
          <a:bodyPr/>
          <a:lstStyle/>
          <a:p>
            <a:fld id="{DEDF66DC-831F-4A7B-8396-05F79213571C}" type="slidenum">
              <a:rPr lang="en-US" smtClean="0"/>
              <a:t>1</a:t>
            </a:fld>
            <a:endParaRPr lang="en-US"/>
          </a:p>
        </p:txBody>
      </p:sp>
    </p:spTree>
    <p:extLst>
      <p:ext uri="{BB962C8B-B14F-4D97-AF65-F5344CB8AC3E}">
        <p14:creationId xmlns:p14="http://schemas.microsoft.com/office/powerpoint/2010/main" val="107960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11F9-AC1E-A390-D3E3-C320DA678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727062-30FD-6468-65CE-C0EA8B82B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B0A59-445D-019A-8BDB-CB51AD34F5A9}"/>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5" name="Footer Placeholder 4">
            <a:extLst>
              <a:ext uri="{FF2B5EF4-FFF2-40B4-BE49-F238E27FC236}">
                <a16:creationId xmlns:a16="http://schemas.microsoft.com/office/drawing/2014/main" id="{58CBB9D1-C101-328A-771D-361476CDA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34474-9A30-D2B8-9EC1-07A2B1005814}"/>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25870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1979-5FF4-A56F-BBEE-F92F65375F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B8B2AC-6AAE-091E-ECBD-1845A3E94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F4EB4-4070-4C5E-8A5B-038D4945B756}"/>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5" name="Footer Placeholder 4">
            <a:extLst>
              <a:ext uri="{FF2B5EF4-FFF2-40B4-BE49-F238E27FC236}">
                <a16:creationId xmlns:a16="http://schemas.microsoft.com/office/drawing/2014/main" id="{4D610522-4EE7-2BA4-5932-293262C48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30997-3321-DCF0-D266-F2216459F7AC}"/>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428168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73E1B-CA0A-C6AE-016B-26F3F3ABF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D531CE-4C3C-9000-C2BA-C77669668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0C1B1-6886-BA6E-1C6B-704CF7E7ABEA}"/>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5" name="Footer Placeholder 4">
            <a:extLst>
              <a:ext uri="{FF2B5EF4-FFF2-40B4-BE49-F238E27FC236}">
                <a16:creationId xmlns:a16="http://schemas.microsoft.com/office/drawing/2014/main" id="{4CA6EFDD-88B3-BB77-C48D-DF0A23E1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A8AF2-AF5C-87E3-8161-3EF9715ECD80}"/>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226500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E9A6-8F27-0382-C009-E831D1608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350BE-5916-24B6-EC87-6A0489F31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34F3C-99FA-5F21-CA1D-6CE0B56C4A2B}"/>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5" name="Footer Placeholder 4">
            <a:extLst>
              <a:ext uri="{FF2B5EF4-FFF2-40B4-BE49-F238E27FC236}">
                <a16:creationId xmlns:a16="http://schemas.microsoft.com/office/drawing/2014/main" id="{F3051A09-EDB6-91D9-AA38-CE639BCB2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084AB-64FF-99F3-AE83-BF40345BC4E3}"/>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231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23A3-42B6-668D-29B5-5E6C99B35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F2BA40-852B-E218-66DF-3FA4A0CD7A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DAE3E7-6218-CB7F-52D3-2AD69E8623F0}"/>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5" name="Footer Placeholder 4">
            <a:extLst>
              <a:ext uri="{FF2B5EF4-FFF2-40B4-BE49-F238E27FC236}">
                <a16:creationId xmlns:a16="http://schemas.microsoft.com/office/drawing/2014/main" id="{BC578254-57AB-CB65-5B9F-B22B4F8D9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26802-CA15-610F-4293-CB15C96A90E6}"/>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325120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1959-2ACF-15DA-E0E2-DDC98C479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F7FB7-666B-1BBA-CCEE-6F6619F03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E4753-B73E-B82A-FA04-59D552B39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A6745-13BA-D2C7-C6D4-783B230FF1D6}"/>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6" name="Footer Placeholder 5">
            <a:extLst>
              <a:ext uri="{FF2B5EF4-FFF2-40B4-BE49-F238E27FC236}">
                <a16:creationId xmlns:a16="http://schemas.microsoft.com/office/drawing/2014/main" id="{908C0A7E-0804-B009-95B2-865FF370D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6564E-C451-63B1-50FB-FF3AED9A5363}"/>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25849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45ED-AC35-E604-DE23-8E579BE7DC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3D40CA-F492-4CF1-9B59-0CE9AB9A6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333E8-7427-52AC-23B0-E807646C7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68D9D-8D05-2AC7-6398-039C735DA4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3A274E-D244-4F4F-CF78-B6E7CEB1A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C9A9B-1F83-A540-40A8-802B8DF7B74D}"/>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8" name="Footer Placeholder 7">
            <a:extLst>
              <a:ext uri="{FF2B5EF4-FFF2-40B4-BE49-F238E27FC236}">
                <a16:creationId xmlns:a16="http://schemas.microsoft.com/office/drawing/2014/main" id="{136920E2-8401-A3B7-EE8A-332669C5A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B63543-929C-5CAD-32D6-96E13FFDBC67}"/>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55498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EA63-4043-D5CE-49CE-6475EA3AA7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852EC4-6535-97F3-F5F7-A690635A854E}"/>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4" name="Footer Placeholder 3">
            <a:extLst>
              <a:ext uri="{FF2B5EF4-FFF2-40B4-BE49-F238E27FC236}">
                <a16:creationId xmlns:a16="http://schemas.microsoft.com/office/drawing/2014/main" id="{504C5DE5-4017-86BE-7425-EDA14AED13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AB0F15-7AFB-85BB-04E0-ACBFCC07E934}"/>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226311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D24D4-4005-2B89-9CD0-2E493AB2DC2A}"/>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3" name="Footer Placeholder 2">
            <a:extLst>
              <a:ext uri="{FF2B5EF4-FFF2-40B4-BE49-F238E27FC236}">
                <a16:creationId xmlns:a16="http://schemas.microsoft.com/office/drawing/2014/main" id="{96EB3FF4-2C9D-B4AA-C2E6-528ED5571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F4CEF5-BF93-6697-D17B-2FFF64F8A9C8}"/>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141958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8C49-874D-E0E6-C13A-F83C2646C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113F94-EDD4-85CD-C3B2-E9A52DF59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46A24-D631-C7B3-6953-1452BDBC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1FD6A-9C61-667B-0370-A3DFB7E6E09A}"/>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6" name="Footer Placeholder 5">
            <a:extLst>
              <a:ext uri="{FF2B5EF4-FFF2-40B4-BE49-F238E27FC236}">
                <a16:creationId xmlns:a16="http://schemas.microsoft.com/office/drawing/2014/main" id="{63AD4ED7-3AF9-05B3-EB5F-E15267E42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D3F52-599A-8A2D-876E-A23542C250C7}"/>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318570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51CB-101E-7505-8F89-7A1FF5337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D6B30-11A0-BE21-38A0-DF7869E0D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7E2396-8119-4939-451B-24403DACA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0DDFA-B939-C118-87D7-6E41B641CD30}"/>
              </a:ext>
            </a:extLst>
          </p:cNvPr>
          <p:cNvSpPr>
            <a:spLocks noGrp="1"/>
          </p:cNvSpPr>
          <p:nvPr>
            <p:ph type="dt" sz="half" idx="10"/>
          </p:nvPr>
        </p:nvSpPr>
        <p:spPr/>
        <p:txBody>
          <a:bodyPr/>
          <a:lstStyle/>
          <a:p>
            <a:fld id="{3533BE71-79DF-4111-8AC9-CA7834ADD3F0}" type="datetimeFigureOut">
              <a:rPr lang="en-US" smtClean="0"/>
              <a:t>1/21/2025</a:t>
            </a:fld>
            <a:endParaRPr lang="en-US"/>
          </a:p>
        </p:txBody>
      </p:sp>
      <p:sp>
        <p:nvSpPr>
          <p:cNvPr id="6" name="Footer Placeholder 5">
            <a:extLst>
              <a:ext uri="{FF2B5EF4-FFF2-40B4-BE49-F238E27FC236}">
                <a16:creationId xmlns:a16="http://schemas.microsoft.com/office/drawing/2014/main" id="{DAF6979C-4688-8947-E7CE-D90E987A5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F445E-92B9-1A33-C610-F0A36526368C}"/>
              </a:ext>
            </a:extLst>
          </p:cNvPr>
          <p:cNvSpPr>
            <a:spLocks noGrp="1"/>
          </p:cNvSpPr>
          <p:nvPr>
            <p:ph type="sldNum" sz="quarter" idx="12"/>
          </p:nvPr>
        </p:nvSpPr>
        <p:spPr/>
        <p:txBody>
          <a:bodyPr/>
          <a:lstStyle/>
          <a:p>
            <a:fld id="{AC729AB8-75D4-43E6-82BB-78A9CA4DC65A}" type="slidenum">
              <a:rPr lang="en-US" smtClean="0"/>
              <a:t>‹#›</a:t>
            </a:fld>
            <a:endParaRPr lang="en-US"/>
          </a:p>
        </p:txBody>
      </p:sp>
    </p:spTree>
    <p:extLst>
      <p:ext uri="{BB962C8B-B14F-4D97-AF65-F5344CB8AC3E}">
        <p14:creationId xmlns:p14="http://schemas.microsoft.com/office/powerpoint/2010/main" val="131667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3B47F-D7C7-5113-196F-7969C000F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09A630-3E33-DD3C-23AA-0B0D7C5F0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15C93-4214-912F-20B2-72BEA216A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33BE71-79DF-4111-8AC9-CA7834ADD3F0}" type="datetimeFigureOut">
              <a:rPr lang="en-US" smtClean="0"/>
              <a:t>1/21/2025</a:t>
            </a:fld>
            <a:endParaRPr lang="en-US"/>
          </a:p>
        </p:txBody>
      </p:sp>
      <p:sp>
        <p:nvSpPr>
          <p:cNvPr id="5" name="Footer Placeholder 4">
            <a:extLst>
              <a:ext uri="{FF2B5EF4-FFF2-40B4-BE49-F238E27FC236}">
                <a16:creationId xmlns:a16="http://schemas.microsoft.com/office/drawing/2014/main" id="{259BD75A-1E49-E402-D362-87526FCAD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2FF793-6653-4348-74AF-FA7164C97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729AB8-75D4-43E6-82BB-78A9CA4DC65A}" type="slidenum">
              <a:rPr lang="en-US" smtClean="0"/>
              <a:t>‹#›</a:t>
            </a:fld>
            <a:endParaRPr lang="en-US"/>
          </a:p>
        </p:txBody>
      </p:sp>
    </p:spTree>
    <p:extLst>
      <p:ext uri="{BB962C8B-B14F-4D97-AF65-F5344CB8AC3E}">
        <p14:creationId xmlns:p14="http://schemas.microsoft.com/office/powerpoint/2010/main" val="671501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97C797-5B50-74D0-3160-FB0570BE0172}"/>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161372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3E957C60D134E92730B6846FF87D5" ma:contentTypeVersion="3" ma:contentTypeDescription="Create a new document." ma:contentTypeScope="" ma:versionID="2cb990da974019c2f5e7e81e2dee14b4">
  <xsd:schema xmlns:xsd="http://www.w3.org/2001/XMLSchema" xmlns:xs="http://www.w3.org/2001/XMLSchema" xmlns:p="http://schemas.microsoft.com/office/2006/metadata/properties" xmlns:ns1="http://schemas.microsoft.com/sharepoint/v3" xmlns:ns2="392c36b6-6659-4804-b8b4-cbaf520a1bff" targetNamespace="http://schemas.microsoft.com/office/2006/metadata/properties" ma:root="true" ma:fieldsID="b2da9c23fda832463dfd7b2d2e0ef8c6" ns1:_="" ns2:_="">
    <xsd:import namespace="http://schemas.microsoft.com/sharepoint/v3"/>
    <xsd:import namespace="392c36b6-6659-4804-b8b4-cbaf520a1bf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c36b6-6659-4804-b8b4-cbaf520a1b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5C23B8-474D-4744-9DC2-0B3409504B36}"/>
</file>

<file path=customXml/itemProps2.xml><?xml version="1.0" encoding="utf-8"?>
<ds:datastoreItem xmlns:ds="http://schemas.openxmlformats.org/officeDocument/2006/customXml" ds:itemID="{3DE00361-47F5-429C-A3F1-F6F20F2EF55C}"/>
</file>

<file path=customXml/itemProps3.xml><?xml version="1.0" encoding="utf-8"?>
<ds:datastoreItem xmlns:ds="http://schemas.openxmlformats.org/officeDocument/2006/customXml" ds:itemID="{149D97D4-5CF1-4D4A-9134-EE096E8A8FF9}"/>
</file>

<file path=docProps/app.xml><?xml version="1.0" encoding="utf-8"?>
<Properties xmlns="http://schemas.openxmlformats.org/officeDocument/2006/extended-properties" xmlns:vt="http://schemas.openxmlformats.org/officeDocument/2006/docPropsVTypes">
  <TotalTime>0</TotalTime>
  <Words>96</Words>
  <Application>Microsoft Office PowerPoint</Application>
  <PresentationFormat>Widescreen</PresentationFormat>
  <Paragraphs>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Alvarado</dc:creator>
  <cp:lastModifiedBy>Rachel Alvarado</cp:lastModifiedBy>
  <cp:revision>1</cp:revision>
  <dcterms:created xsi:type="dcterms:W3CDTF">2025-01-21T21:29:24Z</dcterms:created>
  <dcterms:modified xsi:type="dcterms:W3CDTF">2025-01-21T21:29:46Z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0x010100D8B3E957C60D134E92730B6846FF87D5</vt:lpwstr>
  </property>
</Properties>
</file>